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91"/>
  </p:sldMasterIdLst>
  <p:notesMasterIdLst>
    <p:notesMasterId r:id="rId103"/>
  </p:notesMasterIdLst>
  <p:handoutMasterIdLst>
    <p:handoutMasterId r:id="rId104"/>
  </p:handoutMasterIdLst>
  <p:sldIdLst>
    <p:sldId id="298" r:id="rId92"/>
    <p:sldId id="299" r:id="rId93"/>
    <p:sldId id="300" r:id="rId94"/>
    <p:sldId id="301" r:id="rId95"/>
    <p:sldId id="302" r:id="rId96"/>
    <p:sldId id="303" r:id="rId97"/>
    <p:sldId id="304" r:id="rId98"/>
    <p:sldId id="305" r:id="rId99"/>
    <p:sldId id="306" r:id="rId100"/>
    <p:sldId id="307" r:id="rId101"/>
    <p:sldId id="308" r:id="rId102"/>
  </p:sldIdLst>
  <p:sldSz cx="13816013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elly" initials="CK" lastIdx="6" clrIdx="0">
    <p:extLst>
      <p:ext uri="{19B8F6BF-5375-455C-9EA6-DF929625EA0E}">
        <p15:presenceInfo xmlns:p15="http://schemas.microsoft.com/office/powerpoint/2012/main" userId="S::kelly@desantisbreindel.com::0ba36512-d3aa-4618-a14f-0c03f6c068d9" providerId="AD"/>
      </p:ext>
    </p:extLst>
  </p:cmAuthor>
  <p:cmAuthor id="2" name="Danielle Knot" initials="DK" lastIdx="9" clrIdx="1">
    <p:extLst>
      <p:ext uri="{19B8F6BF-5375-455C-9EA6-DF929625EA0E}">
        <p15:presenceInfo xmlns:p15="http://schemas.microsoft.com/office/powerpoint/2012/main" userId="S::danielle@tulipcreative.onmicrosoft.com::10a7839e-4614-4630-b2e7-1c788fabfd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131"/>
    <a:srgbClr val="5847F5"/>
    <a:srgbClr val="10DCA6"/>
    <a:srgbClr val="003763"/>
    <a:srgbClr val="58595B"/>
    <a:srgbClr val="E1523D"/>
    <a:srgbClr val="F3F3F4"/>
    <a:srgbClr val="CFD1D1"/>
    <a:srgbClr val="5781A6"/>
    <a:srgbClr val="008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FTI PowerPoint Standard Table 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12700" cmpd="sng">
              <a:solidFill>
                <a:srgbClr val="CFD1D1"/>
              </a:solidFill>
            </a:ln>
          </a:insideV>
        </a:tcBdr>
        <a:fill>
          <a:solidFill>
            <a:srgbClr val="EEEEEE"/>
          </a:solidFill>
        </a:fill>
      </a:tcStyle>
    </a:wholeTbl>
    <a:band1H>
      <a:tcStyle>
        <a:tcBdr/>
        <a:fill>
          <a:solidFill>
            <a:schemeClr val="bg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EEEEE"/>
          </a:solidFill>
        </a:fill>
      </a:tcStyle>
    </a:band1V>
    <a:band2V>
      <a:tcStyle>
        <a:tcBdr/>
      </a:tcStyle>
    </a:band2V>
    <a:lastCol>
      <a:tcTxStyle>
        <a:fontRef idx="major">
          <a:prstClr val="black"/>
        </a:fontRef>
        <a:schemeClr val="lt1"/>
      </a:tcTxStyle>
      <a:tcStyle>
        <a:tcBdr/>
        <a:fill>
          <a:solidFill>
            <a:schemeClr val="bg1"/>
          </a:solidFill>
        </a:fill>
      </a:tcStyle>
    </a:lastCol>
    <a:firstCol>
      <a:tcTxStyle>
        <a:fontRef idx="major">
          <a:prstClr val="black"/>
        </a:fontRef>
        <a:schemeClr val="lt1"/>
      </a:tcTxStyle>
      <a:tcStyle>
        <a:tcBdr/>
        <a:fill>
          <a:solidFill>
            <a:schemeClr val="bg1"/>
          </a:solidFill>
        </a:fill>
      </a:tcStyle>
    </a:firstCol>
    <a:lastRow>
      <a:tcTxStyle>
        <a:fontRef idx="major">
          <a:prstClr val="black"/>
        </a:fontRef>
        <a:schemeClr val="accent2"/>
      </a:tcTxStyle>
      <a:tcStyle>
        <a:tcBdr>
          <a:top>
            <a:ln w="12700" cmpd="sng">
              <a:solidFill>
                <a:schemeClr val="dk1"/>
              </a:solidFill>
            </a:ln>
          </a:top>
          <a:insideH>
            <a:ln w="0" cmpd="sng">
              <a:solidFill>
                <a:schemeClr val="lt1"/>
              </a:solidFill>
            </a:ln>
          </a:insideH>
        </a:tcBdr>
        <a:fill>
          <a:solidFill>
            <a:schemeClr val="bg1"/>
          </a:solidFill>
        </a:fill>
      </a:tcStyle>
    </a:lastRow>
    <a:firstRow>
      <a:tcTxStyle>
        <a:fontRef idx="major">
          <a:prstClr val="black"/>
        </a:fontRef>
        <a:schemeClr val="accent2"/>
      </a:tcTxStyle>
      <a:tcStyle>
        <a:tcBdr>
          <a:bottom>
            <a:ln w="12700" cmpd="sng">
              <a:solidFill>
                <a:srgbClr val="CFD1D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chemeClr val="bg1"/>
          </a:solidFill>
        </a:fill>
      </a:tcStyle>
    </a:firstRow>
  </a:tblStyle>
  <a:tblStyle styleId="{0A7431AF-0054-44FE-B905-994AC2BD7996}" styleName="FTI PowerPoint Blank Table Sty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3" autoAdjust="0"/>
    <p:restoredTop sz="94697"/>
  </p:normalViewPr>
  <p:slideViewPr>
    <p:cSldViewPr snapToGrid="0" snapToObjects="1" showGuides="1">
      <p:cViewPr varScale="1">
        <p:scale>
          <a:sx n="112" d="100"/>
          <a:sy n="112" d="100"/>
        </p:scale>
        <p:origin x="416" y="200"/>
      </p:cViewPr>
      <p:guideLst/>
    </p:cSldViewPr>
  </p:slideViewPr>
  <p:outlineViewPr>
    <p:cViewPr>
      <p:scale>
        <a:sx n="33" d="100"/>
        <a:sy n="33" d="100"/>
      </p:scale>
      <p:origin x="0" y="-33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6" Type="http://schemas.openxmlformats.org/officeDocument/2006/relationships/customXml" Target="../customXml/item16.xml"/><Relationship Id="rId107" Type="http://schemas.openxmlformats.org/officeDocument/2006/relationships/viewProps" Target="viewProps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1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slide" Target="slides/slide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slideMaster" Target="slideMasters/slideMaster1.xml"/><Relationship Id="rId96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slide" Target="slides/slide3.xml"/><Relationship Id="rId99" Type="http://schemas.openxmlformats.org/officeDocument/2006/relationships/slide" Target="slides/slide8.xml"/><Relationship Id="rId101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tableStyles" Target="tableStyle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6.xml"/><Relationship Id="rId10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slide" Target="slides/slide9.xml"/><Relationship Id="rId105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2.xml"/><Relationship Id="rId98" Type="http://schemas.openxmlformats.org/officeDocument/2006/relationships/slide" Target="slides/slide7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8B566-98C9-AA42-9701-7E70A3244D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41C56-1BDA-9A4A-8E38-7192F96AEC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E972-2FAA-4543-B6A7-CF23F9E4C71F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4002-702C-0942-BA3A-1DA08542E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1917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54472-0039-384D-B9D3-387B49D5CA2F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BAFCE-834F-894F-9B6D-7327375E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6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6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ative briefing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7">
            <a:extLst>
              <a:ext uri="{FF2B5EF4-FFF2-40B4-BE49-F238E27FC236}">
                <a16:creationId xmlns:a16="http://schemas.microsoft.com/office/drawing/2014/main" id="{48F0C142-ED1E-8D46-708F-0EF7D1E0D611}"/>
              </a:ext>
            </a:extLst>
          </p:cNvPr>
          <p:cNvSpPr txBox="1">
            <a:spLocks/>
          </p:cNvSpPr>
          <p:nvPr userDrawn="1"/>
        </p:nvSpPr>
        <p:spPr>
          <a:xfrm>
            <a:off x="581285" y="4190117"/>
            <a:ext cx="9389192" cy="13470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BE" sz="9400" b="1" i="0" dirty="0">
                <a:solidFill>
                  <a:schemeClr val="bg1"/>
                </a:solidFill>
                <a:latin typeface="Aptos ExtraBold" panose="020B0004020202020204" pitchFamily="34" charset="0"/>
              </a:rPr>
              <a:t>Creative briefing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DFA92A9-0605-2747-C651-22905D534469}"/>
              </a:ext>
            </a:extLst>
          </p:cNvPr>
          <p:cNvSpPr txBox="1">
            <a:spLocks/>
          </p:cNvSpPr>
          <p:nvPr userDrawn="1"/>
        </p:nvSpPr>
        <p:spPr>
          <a:xfrm>
            <a:off x="581287" y="5651821"/>
            <a:ext cx="9242936" cy="7487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44000" tIns="0" rIns="108000" bIns="0" rtlCol="0" anchor="ctr" anchorCtr="0">
            <a:normAutofit/>
          </a:bodyPr>
          <a:lstStyle>
            <a:lvl1pPr marL="0" indent="0" algn="l" defTabSz="1005821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None/>
              <a:tabLst/>
              <a:defRPr lang="en-US" sz="2400" b="0" strike="noStrike" kern="12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191" indent="0" algn="ctr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None/>
              <a:tabLst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383" indent="0" algn="ctr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574" indent="0" algn="ctr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765" indent="0" algn="ctr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5956" marR="0" indent="0" algn="ctr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148" indent="0" algn="ctr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338" indent="0" algn="ctr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30" indent="0" algn="ctr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07E6A9B-3E43-694D-880E-A5A28E64B83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81287" y="5651821"/>
            <a:ext cx="9242936" cy="748728"/>
          </a:xfrm>
          <a:prstGeom prst="rect">
            <a:avLst/>
          </a:prstGeom>
          <a:noFill/>
        </p:spPr>
        <p:txBody>
          <a:bodyPr wrap="square" lIns="144000" tIns="0" rIns="108000" bIns="0" anchor="ctr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lang="en-US" sz="2400" b="0" i="0" strike="noStrike" smtClean="0">
                <a:solidFill>
                  <a:schemeClr val="tx1"/>
                </a:solidFill>
                <a:effectLst/>
                <a:latin typeface="+mn-lt"/>
                <a:cs typeface="Calibri" panose="020F0502020204030204" pitchFamily="34" charset="0"/>
              </a:defRPr>
            </a:lvl1pPr>
            <a:lvl2pPr marL="457191" indent="0" algn="ctr">
              <a:buNone/>
              <a:defRPr sz="2000"/>
            </a:lvl2pPr>
            <a:lvl3pPr marL="914383" indent="0" algn="ctr">
              <a:buNone/>
              <a:defRPr sz="1800"/>
            </a:lvl3pPr>
            <a:lvl4pPr marL="1371574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6" indent="0" algn="ctr">
              <a:buNone/>
              <a:defRPr sz="1600"/>
            </a:lvl6pPr>
            <a:lvl7pPr marL="2743148" indent="0" algn="ctr">
              <a:buNone/>
              <a:defRPr sz="1600"/>
            </a:lvl7pPr>
            <a:lvl8pPr marL="3200338" indent="0" algn="ctr">
              <a:buNone/>
              <a:defRPr sz="1600"/>
            </a:lvl8pPr>
            <a:lvl9pPr marL="3657530" indent="0" algn="ctr">
              <a:buNone/>
              <a:defRPr sz="1600"/>
            </a:lvl9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Insert client focus title – short description relevant to the client situation</a:t>
            </a:r>
          </a:p>
        </p:txBody>
      </p:sp>
      <p:pic>
        <p:nvPicPr>
          <p:cNvPr id="3" name="Picture 2" descr="A white logo in a circle&#10;&#10;AI-generated content may be incorrect.">
            <a:extLst>
              <a:ext uri="{FF2B5EF4-FFF2-40B4-BE49-F238E27FC236}">
                <a16:creationId xmlns:a16="http://schemas.microsoft.com/office/drawing/2014/main" id="{1841B4BF-DAB3-FED3-F92D-85A923875C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9394" y="0"/>
            <a:ext cx="3216619" cy="30951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8C6074-0A31-AAB9-70BC-01875F35BA2F}"/>
              </a:ext>
            </a:extLst>
          </p:cNvPr>
          <p:cNvSpPr/>
          <p:nvPr userDrawn="1"/>
        </p:nvSpPr>
        <p:spPr>
          <a:xfrm>
            <a:off x="581287" y="6494754"/>
            <a:ext cx="1147305" cy="370768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DE5801-68AA-914F-9405-0357EDFD4D2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81285" y="6491376"/>
            <a:ext cx="1147305" cy="349250"/>
          </a:xfrm>
        </p:spPr>
        <p:txBody>
          <a:bodyPr lIns="108000" rIns="108000" anchor="ctr"/>
          <a:lstStyle>
            <a:lvl1pPr marL="0" indent="0" algn="ctr" defTabSz="457191" rtl="0" eaLnBrk="1" latinLnBrk="0" hangingPunct="1">
              <a:buNone/>
              <a:defRPr lang="en-US" sz="14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Date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02316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81ACFE-AFEC-06DE-A5A3-2A516321390E}"/>
              </a:ext>
            </a:extLst>
          </p:cNvPr>
          <p:cNvSpPr/>
          <p:nvPr userDrawn="1"/>
        </p:nvSpPr>
        <p:spPr>
          <a:xfrm>
            <a:off x="7163423" y="0"/>
            <a:ext cx="6652590" cy="7772400"/>
          </a:xfrm>
          <a:prstGeom prst="rect">
            <a:avLst/>
          </a:prstGeom>
          <a:solidFill>
            <a:srgbClr val="030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6EA3D9-E9AE-102B-A0F8-2E185B60218F}"/>
              </a:ext>
            </a:extLst>
          </p:cNvPr>
          <p:cNvSpPr txBox="1">
            <a:spLocks/>
          </p:cNvSpPr>
          <p:nvPr userDrawn="1"/>
        </p:nvSpPr>
        <p:spPr>
          <a:xfrm>
            <a:off x="457200" y="389105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Final details</a:t>
            </a:r>
            <a:endParaRPr lang="en-BE" sz="4000" b="1" i="0" dirty="0">
              <a:solidFill>
                <a:srgbClr val="5847F5"/>
              </a:solidFill>
              <a:latin typeface="Aptos ExtraBold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E3A87-0DB3-317C-1974-869330BCE2FC}"/>
              </a:ext>
            </a:extLst>
          </p:cNvPr>
          <p:cNvSpPr/>
          <p:nvPr userDrawn="1"/>
        </p:nvSpPr>
        <p:spPr>
          <a:xfrm>
            <a:off x="457200" y="1565050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Calibri" panose="020F0502020204030204" pitchFamily="34" charset="0"/>
                <a:ea typeface="MS PMincho" panose="02020600040205080304" pitchFamily="18" charset="-128"/>
                <a:cs typeface="Times New Roman" panose="02020603050405020304" pitchFamily="18" charset="0"/>
              </a:rPr>
              <a:t>Key milestones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4B3FBEC-52B9-1C3F-A514-605B540C67B8}"/>
              </a:ext>
            </a:extLst>
          </p:cNvPr>
          <p:cNvSpPr txBox="1">
            <a:spLocks/>
          </p:cNvSpPr>
          <p:nvPr userDrawn="1"/>
        </p:nvSpPr>
        <p:spPr>
          <a:xfrm>
            <a:off x="457201" y="2122564"/>
            <a:ext cx="6195390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7A45600-5552-82ED-E0F6-A0EC0C2004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4848464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/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3B27A4-32F6-21A0-ACD2-B7A315F9B809}"/>
              </a:ext>
            </a:extLst>
          </p:cNvPr>
          <p:cNvSpPr txBox="1"/>
          <p:nvPr userDrawn="1"/>
        </p:nvSpPr>
        <p:spPr>
          <a:xfrm>
            <a:off x="8106153" y="1565050"/>
            <a:ext cx="5252659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0DCA6"/>
                </a:solidFill>
              </a:rPr>
              <a:t>Notes for brief writers</a:t>
            </a:r>
          </a:p>
          <a:p>
            <a:endParaRPr lang="en-GB" sz="2400" b="1" dirty="0">
              <a:solidFill>
                <a:srgbClr val="E0503D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Get sign approval of this briefing from the key decision makers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Be as specific as possible while completing each section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Include relevant examples and references where possible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Don't oversimplify complex policy information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Be realistic about timelines, especially regarding stakeholder approvals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Include context for any specific requirements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or preferences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Consider this a living document - update it as project details evolve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solidFill>
                  <a:schemeClr val="bg1"/>
                </a:solidFill>
              </a:rPr>
              <a:t>Talk in person! Nothing beats a chat about the project needs.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411CA-1E32-F2E8-5B06-173F31216244}"/>
              </a:ext>
            </a:extLst>
          </p:cNvPr>
          <p:cNvSpPr txBox="1"/>
          <p:nvPr userDrawn="1"/>
        </p:nvSpPr>
        <p:spPr>
          <a:xfrm>
            <a:off x="10574413" y="6947062"/>
            <a:ext cx="1301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1600" dirty="0">
                <a:solidFill>
                  <a:schemeClr val="bg1">
                    <a:alpha val="40000"/>
                  </a:schemeClr>
                </a:solidFill>
              </a:rPr>
              <a:t>Created by</a:t>
            </a:r>
          </a:p>
        </p:txBody>
      </p:sp>
      <p:pic>
        <p:nvPicPr>
          <p:cNvPr id="10" name="Picture 9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7FB3AB58-3851-1D77-E564-C0B1DF059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1748" y="6921747"/>
            <a:ext cx="1270849" cy="387609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9757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03599D-52A7-F945-93AE-C3C18F1D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6EA3D9-E9AE-102B-A0F8-2E185B60218F}"/>
              </a:ext>
            </a:extLst>
          </p:cNvPr>
          <p:cNvSpPr txBox="1">
            <a:spLocks/>
          </p:cNvSpPr>
          <p:nvPr userDrawn="1"/>
        </p:nvSpPr>
        <p:spPr>
          <a:xfrm>
            <a:off x="457200" y="389105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BE" sz="4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Extra notes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692023-E72C-C46A-484C-62C830781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833878"/>
            <a:ext cx="12901612" cy="5138422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kumimoji="0" lang="en-US" sz="1600" i="0" u="none" strike="noStrike" cap="none" spc="0" normalizeH="0" baseline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182877" marR="0" lvl="0" indent="-182877" fontAlgn="auto">
              <a:buClr>
                <a:srgbClr val="0067B1"/>
              </a:buClr>
              <a:buSzTx/>
            </a:pPr>
            <a:r>
              <a:rPr lang="en-US" dirty="0"/>
              <a:t>Click to edit Master text styles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2269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fore You Sta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84A3-FB22-2E19-C835-98B273E11E5E}"/>
              </a:ext>
            </a:extLst>
          </p:cNvPr>
          <p:cNvSpPr txBox="1">
            <a:spLocks/>
          </p:cNvSpPr>
          <p:nvPr userDrawn="1"/>
        </p:nvSpPr>
        <p:spPr>
          <a:xfrm>
            <a:off x="457200" y="1292380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BE" sz="6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Before you start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81CA495C-AB87-DEE1-3083-A80C60C72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 Same-side Corner of Rectangle 7">
            <a:extLst>
              <a:ext uri="{FF2B5EF4-FFF2-40B4-BE49-F238E27FC236}">
                <a16:creationId xmlns:a16="http://schemas.microsoft.com/office/drawing/2014/main" id="{A81E58E9-1FB7-F93F-FDCC-E4E7713E7F4A}"/>
              </a:ext>
            </a:extLst>
          </p:cNvPr>
          <p:cNvSpPr/>
          <p:nvPr userDrawn="1"/>
        </p:nvSpPr>
        <p:spPr>
          <a:xfrm rot="16200000">
            <a:off x="8179914" y="946856"/>
            <a:ext cx="5137151" cy="6135053"/>
          </a:xfrm>
          <a:prstGeom prst="round2SameRect">
            <a:avLst>
              <a:gd name="adj1" fmla="val 99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+mn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49C880-5DB8-1A0A-D33A-B0DEE9EE6A2B}"/>
              </a:ext>
            </a:extLst>
          </p:cNvPr>
          <p:cNvSpPr txBox="1">
            <a:spLocks/>
          </p:cNvSpPr>
          <p:nvPr userDrawn="1"/>
        </p:nvSpPr>
        <p:spPr>
          <a:xfrm>
            <a:off x="457202" y="1740596"/>
            <a:ext cx="6537960" cy="5137150"/>
          </a:xfrm>
          <a:prstGeom prst="rect">
            <a:avLst/>
          </a:prstGeom>
        </p:spPr>
        <p:txBody>
          <a:bodyPr anchor="ctr"/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Welcome to the Creative Brief. This structured template will help you provide clear direction for your creative project, ensuring all stakeholders are aligned on the objectives, requirements, and deliverables.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10DCA6"/>
                </a:solidFill>
                <a:latin typeface="+mn-lt"/>
              </a:rPr>
              <a:t>Five key principles for a successful brief: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Start with the 'why' before the 'what' - help us understand the purpose behind your request.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Don't oversimplify the briefing. Depth provides the context needed to make informed creative decisions.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 realistic about timelines, especially regarding stakeholder approvals.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Include examples and references, when possible, to illustrate your vision.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Provide context for specific requirements or preferences.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60D8B-2B7E-E18A-A5C3-A5475BA4E418}"/>
              </a:ext>
            </a:extLst>
          </p:cNvPr>
          <p:cNvSpPr txBox="1"/>
          <p:nvPr userDrawn="1"/>
        </p:nvSpPr>
        <p:spPr>
          <a:xfrm>
            <a:off x="8675373" y="2447742"/>
            <a:ext cx="4146232" cy="316913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b="1" i="1" dirty="0">
                <a:solidFill>
                  <a:srgbClr val="5847F5"/>
                </a:solidFill>
                <a:latin typeface="Aptos" panose="020B0004020202020204" pitchFamily="34" charset="0"/>
              </a:rPr>
              <a:t>Take your time to fill out each section thoroughly. The more detailed and thoughtful your brief, the better equipped the creative team will be to deliver great results.</a:t>
            </a:r>
          </a:p>
        </p:txBody>
      </p:sp>
    </p:spTree>
    <p:extLst>
      <p:ext uri="{BB962C8B-B14F-4D97-AF65-F5344CB8AC3E}">
        <p14:creationId xmlns:p14="http://schemas.microsoft.com/office/powerpoint/2010/main" val="201994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03599D-52A7-F945-93AE-C3C18F1D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BF297B7-0A6A-E9EE-3EE1-DDB2F23DEF67}"/>
              </a:ext>
            </a:extLst>
          </p:cNvPr>
          <p:cNvSpPr txBox="1">
            <a:spLocks/>
          </p:cNvSpPr>
          <p:nvPr userDrawn="1"/>
        </p:nvSpPr>
        <p:spPr>
          <a:xfrm>
            <a:off x="457201" y="2122564"/>
            <a:ext cx="6195390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0FBC7F-1B4B-9114-B842-5FEB8756C13A}"/>
              </a:ext>
            </a:extLst>
          </p:cNvPr>
          <p:cNvSpPr txBox="1">
            <a:spLocks/>
          </p:cNvSpPr>
          <p:nvPr userDrawn="1"/>
        </p:nvSpPr>
        <p:spPr>
          <a:xfrm>
            <a:off x="7163422" y="2129597"/>
            <a:ext cx="6195390" cy="204083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B78438-1C90-D1AB-34D0-63B08E8718EE}"/>
              </a:ext>
            </a:extLst>
          </p:cNvPr>
          <p:cNvSpPr/>
          <p:nvPr userDrawn="1"/>
        </p:nvSpPr>
        <p:spPr>
          <a:xfrm>
            <a:off x="457200" y="1565050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8C5277-1BFB-5A14-CB07-126FFA180CCB}"/>
              </a:ext>
            </a:extLst>
          </p:cNvPr>
          <p:cNvSpPr/>
          <p:nvPr userDrawn="1"/>
        </p:nvSpPr>
        <p:spPr>
          <a:xfrm>
            <a:off x="7163422" y="1565050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Why is this needed?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B12D8E-3B4B-3ABC-171B-35819101F0C1}"/>
              </a:ext>
            </a:extLst>
          </p:cNvPr>
          <p:cNvSpPr txBox="1">
            <a:spLocks/>
          </p:cNvSpPr>
          <p:nvPr userDrawn="1"/>
        </p:nvSpPr>
        <p:spPr>
          <a:xfrm>
            <a:off x="7163422" y="4930193"/>
            <a:ext cx="6195390" cy="204083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9BC-5EAB-667B-A24E-C6E039886902}"/>
              </a:ext>
            </a:extLst>
          </p:cNvPr>
          <p:cNvSpPr/>
          <p:nvPr userDrawn="1"/>
        </p:nvSpPr>
        <p:spPr>
          <a:xfrm>
            <a:off x="7163422" y="4365646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Strategic objectives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6EA3D9-E9AE-102B-A0F8-2E185B60218F}"/>
              </a:ext>
            </a:extLst>
          </p:cNvPr>
          <p:cNvSpPr txBox="1">
            <a:spLocks/>
          </p:cNvSpPr>
          <p:nvPr userDrawn="1"/>
        </p:nvSpPr>
        <p:spPr>
          <a:xfrm>
            <a:off x="457200" y="389105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Project overview</a:t>
            </a:r>
            <a:endParaRPr lang="en-BE" sz="4000" b="1" i="0" dirty="0">
              <a:solidFill>
                <a:srgbClr val="5847F5"/>
              </a:solidFill>
              <a:latin typeface="Aptos ExtraBold" panose="020B00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37697F5-6A82-5E5E-3DBE-3D5EB96D9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4848464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/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CBB0992-C3CE-2F67-D04D-D87681CD4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3422" y="2129597"/>
            <a:ext cx="6195390" cy="2040834"/>
          </a:xfrm>
          <a:custGeom>
            <a:avLst/>
            <a:gdLst>
              <a:gd name="connsiteX0" fmla="*/ 0 w 6195390"/>
              <a:gd name="connsiteY0" fmla="*/ 0 h 2040834"/>
              <a:gd name="connsiteX1" fmla="*/ 6195390 w 6195390"/>
              <a:gd name="connsiteY1" fmla="*/ 0 h 2040834"/>
              <a:gd name="connsiteX2" fmla="*/ 6195390 w 6195390"/>
              <a:gd name="connsiteY2" fmla="*/ 2040834 h 2040834"/>
              <a:gd name="connsiteX3" fmla="*/ 0 w 6195390"/>
              <a:gd name="connsiteY3" fmla="*/ 2040834 h 20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2040834">
                <a:moveTo>
                  <a:pt x="0" y="0"/>
                </a:moveTo>
                <a:lnTo>
                  <a:pt x="6195390" y="0"/>
                </a:lnTo>
                <a:lnTo>
                  <a:pt x="6195390" y="2040834"/>
                </a:lnTo>
                <a:lnTo>
                  <a:pt x="0" y="204083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/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834A40B-9DC2-4BB5-7053-A5A38FF33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3422" y="4930193"/>
            <a:ext cx="6195390" cy="2040834"/>
          </a:xfrm>
          <a:custGeom>
            <a:avLst/>
            <a:gdLst>
              <a:gd name="connsiteX0" fmla="*/ 0 w 6195390"/>
              <a:gd name="connsiteY0" fmla="*/ 0 h 2040834"/>
              <a:gd name="connsiteX1" fmla="*/ 6195390 w 6195390"/>
              <a:gd name="connsiteY1" fmla="*/ 0 h 2040834"/>
              <a:gd name="connsiteX2" fmla="*/ 6195390 w 6195390"/>
              <a:gd name="connsiteY2" fmla="*/ 2040834 h 2040834"/>
              <a:gd name="connsiteX3" fmla="*/ 0 w 6195390"/>
              <a:gd name="connsiteY3" fmla="*/ 2040834 h 204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2040834">
                <a:moveTo>
                  <a:pt x="0" y="0"/>
                </a:moveTo>
                <a:lnTo>
                  <a:pt x="6195390" y="0"/>
                </a:lnTo>
                <a:lnTo>
                  <a:pt x="6195390" y="2040834"/>
                </a:lnTo>
                <a:lnTo>
                  <a:pt x="0" y="204083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2453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aud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03599D-52A7-F945-93AE-C3C18F1D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6EA3D9-E9AE-102B-A0F8-2E185B60218F}"/>
              </a:ext>
            </a:extLst>
          </p:cNvPr>
          <p:cNvSpPr txBox="1">
            <a:spLocks/>
          </p:cNvSpPr>
          <p:nvPr userDrawn="1"/>
        </p:nvSpPr>
        <p:spPr>
          <a:xfrm>
            <a:off x="457200" y="389105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Target audience</a:t>
            </a:r>
            <a:endParaRPr lang="en-BE" sz="4000" b="1" i="0" dirty="0">
              <a:solidFill>
                <a:srgbClr val="5847F5"/>
              </a:solidFill>
              <a:latin typeface="Aptos ExtraBold" panose="020B0004020202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02BB35E-C747-7B06-2AE6-0C772EC82C27}"/>
              </a:ext>
            </a:extLst>
          </p:cNvPr>
          <p:cNvSpPr txBox="1">
            <a:spLocks/>
          </p:cNvSpPr>
          <p:nvPr userDrawn="1"/>
        </p:nvSpPr>
        <p:spPr>
          <a:xfrm>
            <a:off x="457201" y="2122564"/>
            <a:ext cx="6195390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DC6FE8-EDFE-FCF4-2F51-A2B1049BD1BB}"/>
              </a:ext>
            </a:extLst>
          </p:cNvPr>
          <p:cNvSpPr/>
          <p:nvPr userDrawn="1"/>
        </p:nvSpPr>
        <p:spPr>
          <a:xfrm>
            <a:off x="457200" y="1565050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Primary audience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8D75A8-9ED5-B170-583D-8A22C7FDCA03}"/>
              </a:ext>
            </a:extLst>
          </p:cNvPr>
          <p:cNvSpPr/>
          <p:nvPr userDrawn="1"/>
        </p:nvSpPr>
        <p:spPr>
          <a:xfrm>
            <a:off x="7163422" y="1565050"/>
            <a:ext cx="61953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Secondary audience </a:t>
            </a:r>
            <a:r>
              <a:rPr lang="en-US" sz="2400" i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(if applicable)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A16134-D9BC-5B5E-9BDA-3781BDEC45F3}"/>
              </a:ext>
            </a:extLst>
          </p:cNvPr>
          <p:cNvSpPr txBox="1">
            <a:spLocks/>
          </p:cNvSpPr>
          <p:nvPr userDrawn="1"/>
        </p:nvSpPr>
        <p:spPr>
          <a:xfrm>
            <a:off x="7163422" y="2122564"/>
            <a:ext cx="6195390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02F7817-CF9F-6C6E-9189-B8A280590B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4848464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54AE8F9-B418-C77E-664E-020ACEC8A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3422" y="2122564"/>
            <a:ext cx="6195390" cy="4848464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83066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red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03599D-52A7-F945-93AE-C3C18F1D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6EA3D9-E9AE-102B-A0F8-2E185B60218F}"/>
              </a:ext>
            </a:extLst>
          </p:cNvPr>
          <p:cNvSpPr txBox="1">
            <a:spLocks/>
          </p:cNvSpPr>
          <p:nvPr userDrawn="1"/>
        </p:nvSpPr>
        <p:spPr>
          <a:xfrm>
            <a:off x="457200" y="389105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Desired impact</a:t>
            </a:r>
            <a:endParaRPr lang="en-BE" sz="4000" b="1" i="0" dirty="0">
              <a:solidFill>
                <a:srgbClr val="5847F5"/>
              </a:solidFill>
              <a:latin typeface="Aptos ExtraBold" panose="020B00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DA63B09-307D-5D68-7FB6-84E12B2DA78F}"/>
              </a:ext>
            </a:extLst>
          </p:cNvPr>
          <p:cNvSpPr txBox="1">
            <a:spLocks/>
          </p:cNvSpPr>
          <p:nvPr userDrawn="1"/>
        </p:nvSpPr>
        <p:spPr>
          <a:xfrm>
            <a:off x="457202" y="2122564"/>
            <a:ext cx="4036421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24F58-4819-00FA-D602-D67B42A27C29}"/>
              </a:ext>
            </a:extLst>
          </p:cNvPr>
          <p:cNvSpPr/>
          <p:nvPr userDrawn="1"/>
        </p:nvSpPr>
        <p:spPr>
          <a:xfrm>
            <a:off x="457200" y="1565050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1. Think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C166366-DC70-D1D2-478C-3B569AEEA093}"/>
              </a:ext>
            </a:extLst>
          </p:cNvPr>
          <p:cNvSpPr txBox="1">
            <a:spLocks/>
          </p:cNvSpPr>
          <p:nvPr userDrawn="1"/>
        </p:nvSpPr>
        <p:spPr>
          <a:xfrm>
            <a:off x="9322393" y="2122564"/>
            <a:ext cx="4036421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07945-A388-A078-7872-F9179B4D6F88}"/>
              </a:ext>
            </a:extLst>
          </p:cNvPr>
          <p:cNvSpPr/>
          <p:nvPr userDrawn="1"/>
        </p:nvSpPr>
        <p:spPr>
          <a:xfrm>
            <a:off x="9322391" y="1565050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3. Do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0ED07E-C946-37BE-FBFB-4F45F8278012}"/>
              </a:ext>
            </a:extLst>
          </p:cNvPr>
          <p:cNvSpPr txBox="1">
            <a:spLocks/>
          </p:cNvSpPr>
          <p:nvPr userDrawn="1"/>
        </p:nvSpPr>
        <p:spPr>
          <a:xfrm>
            <a:off x="4889797" y="2122564"/>
            <a:ext cx="4036421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4B65E-FDE6-8806-56FD-DF52F4D8875F}"/>
              </a:ext>
            </a:extLst>
          </p:cNvPr>
          <p:cNvSpPr/>
          <p:nvPr userDrawn="1"/>
        </p:nvSpPr>
        <p:spPr>
          <a:xfrm>
            <a:off x="4889795" y="1565050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2. Feel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CFB592-2782-F17F-6DFD-0F8DF09F3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2" y="2122564"/>
            <a:ext cx="4036421" cy="4848464"/>
          </a:xfrm>
          <a:custGeom>
            <a:avLst/>
            <a:gdLst>
              <a:gd name="connsiteX0" fmla="*/ 0 w 4036421"/>
              <a:gd name="connsiteY0" fmla="*/ 0 h 4848464"/>
              <a:gd name="connsiteX1" fmla="*/ 4036421 w 4036421"/>
              <a:gd name="connsiteY1" fmla="*/ 0 h 4848464"/>
              <a:gd name="connsiteX2" fmla="*/ 4036421 w 4036421"/>
              <a:gd name="connsiteY2" fmla="*/ 4848464 h 4848464"/>
              <a:gd name="connsiteX3" fmla="*/ 0 w 4036421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421" h="4848464">
                <a:moveTo>
                  <a:pt x="0" y="0"/>
                </a:moveTo>
                <a:lnTo>
                  <a:pt x="4036421" y="0"/>
                </a:lnTo>
                <a:lnTo>
                  <a:pt x="4036421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0B96BC6-BCCB-D3D3-7472-6C46C4476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797" y="2122564"/>
            <a:ext cx="4036421" cy="4848464"/>
          </a:xfrm>
          <a:custGeom>
            <a:avLst/>
            <a:gdLst>
              <a:gd name="connsiteX0" fmla="*/ 0 w 4036421"/>
              <a:gd name="connsiteY0" fmla="*/ 0 h 4848464"/>
              <a:gd name="connsiteX1" fmla="*/ 4036421 w 4036421"/>
              <a:gd name="connsiteY1" fmla="*/ 0 h 4848464"/>
              <a:gd name="connsiteX2" fmla="*/ 4036421 w 4036421"/>
              <a:gd name="connsiteY2" fmla="*/ 4848464 h 4848464"/>
              <a:gd name="connsiteX3" fmla="*/ 0 w 4036421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421" h="4848464">
                <a:moveTo>
                  <a:pt x="0" y="0"/>
                </a:moveTo>
                <a:lnTo>
                  <a:pt x="4036421" y="0"/>
                </a:lnTo>
                <a:lnTo>
                  <a:pt x="4036421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4DF24D-144E-4BBD-59C7-BAEA71CBD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22393" y="2122564"/>
            <a:ext cx="4036421" cy="4848464"/>
          </a:xfrm>
          <a:custGeom>
            <a:avLst/>
            <a:gdLst>
              <a:gd name="connsiteX0" fmla="*/ 0 w 4036421"/>
              <a:gd name="connsiteY0" fmla="*/ 0 h 4848464"/>
              <a:gd name="connsiteX1" fmla="*/ 4036421 w 4036421"/>
              <a:gd name="connsiteY1" fmla="*/ 0 h 4848464"/>
              <a:gd name="connsiteX2" fmla="*/ 4036421 w 4036421"/>
              <a:gd name="connsiteY2" fmla="*/ 4848464 h 4848464"/>
              <a:gd name="connsiteX3" fmla="*/ 0 w 4036421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421" h="4848464">
                <a:moveTo>
                  <a:pt x="0" y="0"/>
                </a:moveTo>
                <a:lnTo>
                  <a:pt x="4036421" y="0"/>
                </a:lnTo>
                <a:lnTo>
                  <a:pt x="4036421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947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ge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03599D-52A7-F945-93AE-C3C18F1D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6EA3D9-E9AE-102B-A0F8-2E185B60218F}"/>
              </a:ext>
            </a:extLst>
          </p:cNvPr>
          <p:cNvSpPr txBox="1">
            <a:spLocks/>
          </p:cNvSpPr>
          <p:nvPr userDrawn="1"/>
        </p:nvSpPr>
        <p:spPr>
          <a:xfrm>
            <a:off x="457200" y="389105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Usage context</a:t>
            </a:r>
            <a:endParaRPr lang="en-BE" sz="4000" b="1" i="0" dirty="0">
              <a:solidFill>
                <a:srgbClr val="5847F5"/>
              </a:solidFill>
              <a:latin typeface="Aptos ExtraBold" panose="020B00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284F2A3-8AF3-7DBD-E19B-C47CE8960899}"/>
              </a:ext>
            </a:extLst>
          </p:cNvPr>
          <p:cNvSpPr txBox="1">
            <a:spLocks/>
          </p:cNvSpPr>
          <p:nvPr userDrawn="1"/>
        </p:nvSpPr>
        <p:spPr>
          <a:xfrm>
            <a:off x="457201" y="2122564"/>
            <a:ext cx="6195390" cy="1456659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AA72C3-8E68-DD41-91D1-7076A0EF9A17}"/>
              </a:ext>
            </a:extLst>
          </p:cNvPr>
          <p:cNvSpPr/>
          <p:nvPr userDrawn="1"/>
        </p:nvSpPr>
        <p:spPr>
          <a:xfrm>
            <a:off x="457200" y="1565050"/>
            <a:ext cx="61953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Distribution channel </a:t>
            </a:r>
            <a:r>
              <a:rPr lang="en-US" sz="2400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(in order of importance)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2D0BAB-855C-D220-6063-BBCF2EABD0BD}"/>
              </a:ext>
            </a:extLst>
          </p:cNvPr>
          <p:cNvSpPr/>
          <p:nvPr userDrawn="1"/>
        </p:nvSpPr>
        <p:spPr>
          <a:xfrm>
            <a:off x="7163422" y="1565050"/>
            <a:ext cx="61953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Format requirements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E989E2-AC53-53F0-03A6-0EE222C2A8F7}"/>
              </a:ext>
            </a:extLst>
          </p:cNvPr>
          <p:cNvSpPr txBox="1">
            <a:spLocks/>
          </p:cNvSpPr>
          <p:nvPr userDrawn="1"/>
        </p:nvSpPr>
        <p:spPr>
          <a:xfrm>
            <a:off x="7163422" y="2122564"/>
            <a:ext cx="6195390" cy="1456659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C489AF1-0130-F8C8-D0AF-8505D83006BB}"/>
              </a:ext>
            </a:extLst>
          </p:cNvPr>
          <p:cNvSpPr txBox="1">
            <a:spLocks/>
          </p:cNvSpPr>
          <p:nvPr userDrawn="1"/>
        </p:nvSpPr>
        <p:spPr>
          <a:xfrm>
            <a:off x="457201" y="3800792"/>
            <a:ext cx="6195390" cy="1456659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9B698CF-3A14-AA55-87C2-1EAFD5F11188}"/>
              </a:ext>
            </a:extLst>
          </p:cNvPr>
          <p:cNvSpPr txBox="1">
            <a:spLocks/>
          </p:cNvSpPr>
          <p:nvPr userDrawn="1"/>
        </p:nvSpPr>
        <p:spPr>
          <a:xfrm>
            <a:off x="7163422" y="3800792"/>
            <a:ext cx="6195390" cy="1456659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2FD333E-EB20-4C2E-B011-B1A14AC5566D}"/>
              </a:ext>
            </a:extLst>
          </p:cNvPr>
          <p:cNvSpPr txBox="1">
            <a:spLocks/>
          </p:cNvSpPr>
          <p:nvPr userDrawn="1"/>
        </p:nvSpPr>
        <p:spPr>
          <a:xfrm>
            <a:off x="457201" y="5479020"/>
            <a:ext cx="6195390" cy="1456659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F83DFA8-970F-4EB5-E5C2-5910A550B308}"/>
              </a:ext>
            </a:extLst>
          </p:cNvPr>
          <p:cNvSpPr txBox="1">
            <a:spLocks/>
          </p:cNvSpPr>
          <p:nvPr userDrawn="1"/>
        </p:nvSpPr>
        <p:spPr>
          <a:xfrm>
            <a:off x="7163422" y="5479020"/>
            <a:ext cx="6195390" cy="1456659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DBAC7D8-DCD2-C72F-9D4B-1B8E8170B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1456659"/>
          </a:xfrm>
          <a:custGeom>
            <a:avLst/>
            <a:gdLst>
              <a:gd name="connsiteX0" fmla="*/ 0 w 6195390"/>
              <a:gd name="connsiteY0" fmla="*/ 0 h 1456659"/>
              <a:gd name="connsiteX1" fmla="*/ 6195390 w 6195390"/>
              <a:gd name="connsiteY1" fmla="*/ 0 h 1456659"/>
              <a:gd name="connsiteX2" fmla="*/ 6195390 w 6195390"/>
              <a:gd name="connsiteY2" fmla="*/ 1456659 h 1456659"/>
              <a:gd name="connsiteX3" fmla="*/ 0 w 6195390"/>
              <a:gd name="connsiteY3" fmla="*/ 1456659 h 145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1456659">
                <a:moveTo>
                  <a:pt x="0" y="0"/>
                </a:moveTo>
                <a:lnTo>
                  <a:pt x="6195390" y="0"/>
                </a:lnTo>
                <a:lnTo>
                  <a:pt x="6195390" y="1456659"/>
                </a:lnTo>
                <a:lnTo>
                  <a:pt x="0" y="1456659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09389D9-9064-7E6B-0860-FEF9DF72A6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1" y="3800792"/>
            <a:ext cx="6195390" cy="1456659"/>
          </a:xfrm>
          <a:custGeom>
            <a:avLst/>
            <a:gdLst>
              <a:gd name="connsiteX0" fmla="*/ 0 w 6195390"/>
              <a:gd name="connsiteY0" fmla="*/ 0 h 1456659"/>
              <a:gd name="connsiteX1" fmla="*/ 6195390 w 6195390"/>
              <a:gd name="connsiteY1" fmla="*/ 0 h 1456659"/>
              <a:gd name="connsiteX2" fmla="*/ 6195390 w 6195390"/>
              <a:gd name="connsiteY2" fmla="*/ 1456659 h 1456659"/>
              <a:gd name="connsiteX3" fmla="*/ 0 w 6195390"/>
              <a:gd name="connsiteY3" fmla="*/ 1456659 h 145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1456659">
                <a:moveTo>
                  <a:pt x="0" y="0"/>
                </a:moveTo>
                <a:lnTo>
                  <a:pt x="6195390" y="0"/>
                </a:lnTo>
                <a:lnTo>
                  <a:pt x="6195390" y="1456659"/>
                </a:lnTo>
                <a:lnTo>
                  <a:pt x="0" y="1456659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263B227-0A6D-59A0-B94C-952B453FA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5479020"/>
            <a:ext cx="6195390" cy="1456659"/>
          </a:xfrm>
          <a:custGeom>
            <a:avLst/>
            <a:gdLst>
              <a:gd name="connsiteX0" fmla="*/ 0 w 6195390"/>
              <a:gd name="connsiteY0" fmla="*/ 0 h 1456659"/>
              <a:gd name="connsiteX1" fmla="*/ 6195390 w 6195390"/>
              <a:gd name="connsiteY1" fmla="*/ 0 h 1456659"/>
              <a:gd name="connsiteX2" fmla="*/ 6195390 w 6195390"/>
              <a:gd name="connsiteY2" fmla="*/ 1456659 h 1456659"/>
              <a:gd name="connsiteX3" fmla="*/ 0 w 6195390"/>
              <a:gd name="connsiteY3" fmla="*/ 1456659 h 145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1456659">
                <a:moveTo>
                  <a:pt x="0" y="0"/>
                </a:moveTo>
                <a:lnTo>
                  <a:pt x="6195390" y="0"/>
                </a:lnTo>
                <a:lnTo>
                  <a:pt x="6195390" y="1456659"/>
                </a:lnTo>
                <a:lnTo>
                  <a:pt x="0" y="1456659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176C33C-4FDD-23CE-EA9B-79DBB16F0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422" y="2122564"/>
            <a:ext cx="6195390" cy="1456659"/>
          </a:xfrm>
          <a:custGeom>
            <a:avLst/>
            <a:gdLst>
              <a:gd name="connsiteX0" fmla="*/ 0 w 6195390"/>
              <a:gd name="connsiteY0" fmla="*/ 0 h 1456659"/>
              <a:gd name="connsiteX1" fmla="*/ 6195390 w 6195390"/>
              <a:gd name="connsiteY1" fmla="*/ 0 h 1456659"/>
              <a:gd name="connsiteX2" fmla="*/ 6195390 w 6195390"/>
              <a:gd name="connsiteY2" fmla="*/ 1456659 h 1456659"/>
              <a:gd name="connsiteX3" fmla="*/ 0 w 6195390"/>
              <a:gd name="connsiteY3" fmla="*/ 1456659 h 145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1456659">
                <a:moveTo>
                  <a:pt x="0" y="0"/>
                </a:moveTo>
                <a:lnTo>
                  <a:pt x="6195390" y="0"/>
                </a:lnTo>
                <a:lnTo>
                  <a:pt x="6195390" y="1456659"/>
                </a:lnTo>
                <a:lnTo>
                  <a:pt x="0" y="1456659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DA99FE6-F28A-7C3E-6715-99509DF3E2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3422" y="3800792"/>
            <a:ext cx="6195390" cy="1456659"/>
          </a:xfrm>
          <a:custGeom>
            <a:avLst/>
            <a:gdLst>
              <a:gd name="connsiteX0" fmla="*/ 0 w 6195390"/>
              <a:gd name="connsiteY0" fmla="*/ 0 h 1456659"/>
              <a:gd name="connsiteX1" fmla="*/ 6195390 w 6195390"/>
              <a:gd name="connsiteY1" fmla="*/ 0 h 1456659"/>
              <a:gd name="connsiteX2" fmla="*/ 6195390 w 6195390"/>
              <a:gd name="connsiteY2" fmla="*/ 1456659 h 1456659"/>
              <a:gd name="connsiteX3" fmla="*/ 0 w 6195390"/>
              <a:gd name="connsiteY3" fmla="*/ 1456659 h 145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1456659">
                <a:moveTo>
                  <a:pt x="0" y="0"/>
                </a:moveTo>
                <a:lnTo>
                  <a:pt x="6195390" y="0"/>
                </a:lnTo>
                <a:lnTo>
                  <a:pt x="6195390" y="1456659"/>
                </a:lnTo>
                <a:lnTo>
                  <a:pt x="0" y="1456659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8B62243-5E5B-14B7-7497-97C912D473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3422" y="5479020"/>
            <a:ext cx="6195390" cy="1456659"/>
          </a:xfrm>
          <a:custGeom>
            <a:avLst/>
            <a:gdLst>
              <a:gd name="connsiteX0" fmla="*/ 0 w 6195390"/>
              <a:gd name="connsiteY0" fmla="*/ 0 h 1456659"/>
              <a:gd name="connsiteX1" fmla="*/ 6195390 w 6195390"/>
              <a:gd name="connsiteY1" fmla="*/ 0 h 1456659"/>
              <a:gd name="connsiteX2" fmla="*/ 6195390 w 6195390"/>
              <a:gd name="connsiteY2" fmla="*/ 1456659 h 1456659"/>
              <a:gd name="connsiteX3" fmla="*/ 0 w 6195390"/>
              <a:gd name="connsiteY3" fmla="*/ 1456659 h 145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1456659">
                <a:moveTo>
                  <a:pt x="0" y="0"/>
                </a:moveTo>
                <a:lnTo>
                  <a:pt x="6195390" y="0"/>
                </a:lnTo>
                <a:lnTo>
                  <a:pt x="6195390" y="1456659"/>
                </a:lnTo>
                <a:lnTo>
                  <a:pt x="0" y="1456659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18236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03599D-52A7-F945-93AE-C3C18F1D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6EA3D9-E9AE-102B-A0F8-2E185B60218F}"/>
              </a:ext>
            </a:extLst>
          </p:cNvPr>
          <p:cNvSpPr txBox="1">
            <a:spLocks/>
          </p:cNvSpPr>
          <p:nvPr userDrawn="1"/>
        </p:nvSpPr>
        <p:spPr>
          <a:xfrm>
            <a:off x="457200" y="389105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Content details</a:t>
            </a:r>
            <a:endParaRPr lang="en-BE" sz="4000" b="1" i="0" dirty="0">
              <a:solidFill>
                <a:srgbClr val="5847F5"/>
              </a:solidFill>
              <a:latin typeface="Aptos ExtraBold" panose="020B00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9C2F956-CCBF-7315-344D-13A32ADE73FA}"/>
              </a:ext>
            </a:extLst>
          </p:cNvPr>
          <p:cNvSpPr txBox="1">
            <a:spLocks/>
          </p:cNvSpPr>
          <p:nvPr userDrawn="1"/>
        </p:nvSpPr>
        <p:spPr>
          <a:xfrm>
            <a:off x="457201" y="2122564"/>
            <a:ext cx="6195390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E3A87-0DB3-317C-1974-869330BCE2FC}"/>
              </a:ext>
            </a:extLst>
          </p:cNvPr>
          <p:cNvSpPr/>
          <p:nvPr userDrawn="1"/>
        </p:nvSpPr>
        <p:spPr>
          <a:xfrm>
            <a:off x="457200" y="1565050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Key messages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C068F-68D8-8009-6747-3DDD5B8B0F8A}"/>
              </a:ext>
            </a:extLst>
          </p:cNvPr>
          <p:cNvSpPr/>
          <p:nvPr userDrawn="1"/>
        </p:nvSpPr>
        <p:spPr>
          <a:xfrm>
            <a:off x="7163422" y="1565050"/>
            <a:ext cx="61953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Policy context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10DCA6"/>
              </a:solidFill>
              <a:effectLst/>
              <a:uLnTx/>
              <a:uFillTx/>
              <a:latin typeface="+mn-lt"/>
              <a:ea typeface="MS PMincho" panose="02020600040205080304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3C1023-9053-DF0A-00B9-261FC35F5927}"/>
              </a:ext>
            </a:extLst>
          </p:cNvPr>
          <p:cNvSpPr txBox="1">
            <a:spLocks/>
          </p:cNvSpPr>
          <p:nvPr userDrawn="1"/>
        </p:nvSpPr>
        <p:spPr>
          <a:xfrm>
            <a:off x="7163422" y="2122564"/>
            <a:ext cx="6195390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692023-E72C-C46A-484C-62C830781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4848464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923CCDB-1034-E7BF-4F53-F1930C143D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3422" y="2122564"/>
            <a:ext cx="6195390" cy="4848464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60739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e and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03599D-52A7-F945-93AE-C3C18F1D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6EA3D9-E9AE-102B-A0F8-2E185B60218F}"/>
              </a:ext>
            </a:extLst>
          </p:cNvPr>
          <p:cNvSpPr txBox="1">
            <a:spLocks/>
          </p:cNvSpPr>
          <p:nvPr userDrawn="1"/>
        </p:nvSpPr>
        <p:spPr>
          <a:xfrm>
            <a:off x="457200" y="389105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Tone and style</a:t>
            </a:r>
            <a:endParaRPr lang="en-BE" sz="4000" b="1" i="0" dirty="0">
              <a:solidFill>
                <a:srgbClr val="5847F5"/>
              </a:solidFill>
              <a:latin typeface="Aptos ExtraBold" panose="020B00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9C2F956-CCBF-7315-344D-13A32ADE73FA}"/>
              </a:ext>
            </a:extLst>
          </p:cNvPr>
          <p:cNvSpPr txBox="1">
            <a:spLocks/>
          </p:cNvSpPr>
          <p:nvPr userDrawn="1"/>
        </p:nvSpPr>
        <p:spPr>
          <a:xfrm>
            <a:off x="457201" y="2122564"/>
            <a:ext cx="6195390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E3A87-0DB3-317C-1974-869330BCE2FC}"/>
              </a:ext>
            </a:extLst>
          </p:cNvPr>
          <p:cNvSpPr/>
          <p:nvPr userDrawn="1"/>
        </p:nvSpPr>
        <p:spPr>
          <a:xfrm>
            <a:off x="457200" y="1565050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Tone of voice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C068F-68D8-8009-6747-3DDD5B8B0F8A}"/>
              </a:ext>
            </a:extLst>
          </p:cNvPr>
          <p:cNvSpPr/>
          <p:nvPr userDrawn="1"/>
        </p:nvSpPr>
        <p:spPr>
          <a:xfrm>
            <a:off x="7163422" y="1565050"/>
            <a:ext cx="61953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Visual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3C1023-9053-DF0A-00B9-261FC35F5927}"/>
              </a:ext>
            </a:extLst>
          </p:cNvPr>
          <p:cNvSpPr txBox="1">
            <a:spLocks/>
          </p:cNvSpPr>
          <p:nvPr userDrawn="1"/>
        </p:nvSpPr>
        <p:spPr>
          <a:xfrm>
            <a:off x="7163422" y="2122564"/>
            <a:ext cx="6195390" cy="484846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692023-E72C-C46A-484C-62C830781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4848464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923CCDB-1034-E7BF-4F53-F1930C143D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3422" y="2122564"/>
            <a:ext cx="6195390" cy="4848464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687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&amp; 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E45F266-99AA-E52D-FED3-9191D6444B61}"/>
              </a:ext>
            </a:extLst>
          </p:cNvPr>
          <p:cNvSpPr txBox="1">
            <a:spLocks/>
          </p:cNvSpPr>
          <p:nvPr userDrawn="1"/>
        </p:nvSpPr>
        <p:spPr>
          <a:xfrm>
            <a:off x="7163422" y="4923160"/>
            <a:ext cx="6195390" cy="204786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03599D-52A7-F945-93AE-C3C18F1D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6EA3D9-E9AE-102B-A0F8-2E185B60218F}"/>
              </a:ext>
            </a:extLst>
          </p:cNvPr>
          <p:cNvSpPr txBox="1">
            <a:spLocks/>
          </p:cNvSpPr>
          <p:nvPr userDrawn="1"/>
        </p:nvSpPr>
        <p:spPr>
          <a:xfrm>
            <a:off x="457200" y="389105"/>
            <a:ext cx="12902184" cy="53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58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000" b="1" i="0" dirty="0">
                <a:solidFill>
                  <a:srgbClr val="5847F5"/>
                </a:solidFill>
                <a:latin typeface="Aptos ExtraBold" panose="020B0004020202020204" pitchFamily="34" charset="0"/>
              </a:rPr>
              <a:t>Timeline &amp; budget</a:t>
            </a:r>
            <a:endParaRPr lang="en-BE" sz="4000" b="1" i="0" dirty="0">
              <a:solidFill>
                <a:srgbClr val="5847F5"/>
              </a:solidFill>
              <a:latin typeface="Aptos ExtraBold" panose="020B00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9C2F956-CCBF-7315-344D-13A32ADE73FA}"/>
              </a:ext>
            </a:extLst>
          </p:cNvPr>
          <p:cNvSpPr txBox="1">
            <a:spLocks/>
          </p:cNvSpPr>
          <p:nvPr userDrawn="1"/>
        </p:nvSpPr>
        <p:spPr>
          <a:xfrm>
            <a:off x="457201" y="2122564"/>
            <a:ext cx="6195390" cy="3075294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E3A87-0DB3-317C-1974-869330BCE2FC}"/>
              </a:ext>
            </a:extLst>
          </p:cNvPr>
          <p:cNvSpPr/>
          <p:nvPr userDrawn="1"/>
        </p:nvSpPr>
        <p:spPr>
          <a:xfrm>
            <a:off x="457200" y="1565050"/>
            <a:ext cx="45016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Additional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C068F-68D8-8009-6747-3DDD5B8B0F8A}"/>
              </a:ext>
            </a:extLst>
          </p:cNvPr>
          <p:cNvSpPr/>
          <p:nvPr userDrawn="1"/>
        </p:nvSpPr>
        <p:spPr>
          <a:xfrm>
            <a:off x="7163422" y="1565050"/>
            <a:ext cx="61953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Stakeholder approval process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3C1023-9053-DF0A-00B9-261FC35F5927}"/>
              </a:ext>
            </a:extLst>
          </p:cNvPr>
          <p:cNvSpPr txBox="1">
            <a:spLocks/>
          </p:cNvSpPr>
          <p:nvPr userDrawn="1"/>
        </p:nvSpPr>
        <p:spPr>
          <a:xfrm>
            <a:off x="7163422" y="2122564"/>
            <a:ext cx="6195390" cy="204786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692023-E72C-C46A-484C-62C830781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3075294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923CCDB-1034-E7BF-4F53-F1930C143D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3422" y="2122564"/>
            <a:ext cx="6195390" cy="2047867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78184F-5329-99B3-393A-9F4D2AC9449D}"/>
              </a:ext>
            </a:extLst>
          </p:cNvPr>
          <p:cNvSpPr/>
          <p:nvPr userDrawn="1"/>
        </p:nvSpPr>
        <p:spPr>
          <a:xfrm>
            <a:off x="457200" y="5393073"/>
            <a:ext cx="29477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Final deadline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9AEF01-0C46-DC9B-FA89-556DA10B76CB}"/>
              </a:ext>
            </a:extLst>
          </p:cNvPr>
          <p:cNvSpPr/>
          <p:nvPr userDrawn="1"/>
        </p:nvSpPr>
        <p:spPr>
          <a:xfrm>
            <a:off x="7163422" y="4365646"/>
            <a:ext cx="61953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0DCA6"/>
                </a:solidFill>
                <a:latin typeface="+mn-lt"/>
                <a:ea typeface="MS PMincho" panose="02020600040205080304" pitchFamily="18" charset="-128"/>
                <a:cs typeface="Times New Roman" panose="02020603050405020304" pitchFamily="18" charset="0"/>
              </a:rPr>
              <a:t>Budget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DAF20249-3824-03B6-4909-8F66049C61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3422" y="4923160"/>
            <a:ext cx="6195390" cy="2047867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708F2C7-5023-4694-857F-48E185AC3CAA}"/>
              </a:ext>
            </a:extLst>
          </p:cNvPr>
          <p:cNvSpPr txBox="1">
            <a:spLocks/>
          </p:cNvSpPr>
          <p:nvPr userDrawn="1"/>
        </p:nvSpPr>
        <p:spPr>
          <a:xfrm>
            <a:off x="457201" y="5957619"/>
            <a:ext cx="6195390" cy="1013407"/>
          </a:xfrm>
          <a:prstGeom prst="rect">
            <a:avLst/>
          </a:prstGeom>
          <a:solidFill>
            <a:srgbClr val="5847F5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marL="182877" indent="-182877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■"/>
              <a:tabLst/>
              <a:defRPr sz="1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02328" indent="-219452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—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76061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793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23526" indent="-173733" algn="l" defTabSz="100582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System Font Regular"/>
              <a:buChar char="○"/>
              <a:tabLst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01673" marR="0" indent="-139697" algn="l" defTabSz="1005821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35030" indent="-171447" algn="l" defTabSz="1005821" rtl="0" eaLnBrk="1" latinLnBrk="0" hangingPunct="1">
              <a:lnSpc>
                <a:spcPct val="110000"/>
              </a:lnSpc>
              <a:spcBef>
                <a:spcPts val="550"/>
              </a:spcBef>
              <a:buFont typeface="System Font Regular"/>
              <a:buChar char="–"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77182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738" indent="-251455" algn="l" defTabSz="100582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EE18BC5-219E-054D-C316-A9232AA94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5957619"/>
            <a:ext cx="6195390" cy="1014681"/>
          </a:xfrm>
          <a:custGeom>
            <a:avLst/>
            <a:gdLst>
              <a:gd name="connsiteX0" fmla="*/ 0 w 6195390"/>
              <a:gd name="connsiteY0" fmla="*/ 0 h 4848464"/>
              <a:gd name="connsiteX1" fmla="*/ 6195390 w 6195390"/>
              <a:gd name="connsiteY1" fmla="*/ 0 h 4848464"/>
              <a:gd name="connsiteX2" fmla="*/ 6195390 w 6195390"/>
              <a:gd name="connsiteY2" fmla="*/ 4848464 h 4848464"/>
              <a:gd name="connsiteX3" fmla="*/ 0 w 6195390"/>
              <a:gd name="connsiteY3" fmla="*/ 4848464 h 484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5390" h="4848464">
                <a:moveTo>
                  <a:pt x="0" y="0"/>
                </a:moveTo>
                <a:lnTo>
                  <a:pt x="6195390" y="0"/>
                </a:lnTo>
                <a:lnTo>
                  <a:pt x="6195390" y="4848464"/>
                </a:lnTo>
                <a:lnTo>
                  <a:pt x="0" y="4848464"/>
                </a:lnTo>
                <a:close/>
              </a:path>
            </a:pathLst>
          </a:custGeom>
        </p:spPr>
        <p:txBody>
          <a:bodyPr wrap="square" lIns="360000" tIns="360000" rIns="360000" bIns="360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182876" indent="0">
              <a:buFontTx/>
              <a:buNone/>
              <a:defRPr sz="1600"/>
            </a:lvl2pPr>
            <a:lvl3pPr marL="402328" indent="0">
              <a:buFontTx/>
              <a:buNone/>
              <a:defRPr sz="1600"/>
            </a:lvl3pPr>
            <a:lvl4pPr marL="576060" indent="0">
              <a:buFontTx/>
              <a:buNone/>
              <a:defRPr sz="1600"/>
            </a:lvl4pPr>
            <a:lvl5pPr marL="74979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86170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7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5A89B-776A-4940-B4EB-1D201BC7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467"/>
            <a:ext cx="11430000" cy="1007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BDACF-891B-CF4E-8F92-AE7E5FD8F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12902184" cy="5138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97056D3-29A8-0442-B565-FBC34B271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rgbClr val="58595B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433E3-1A54-1C44-B45A-6F479FDF1EB7}"/>
              </a:ext>
            </a:extLst>
          </p:cNvPr>
          <p:cNvSpPr>
            <a:spLocks/>
          </p:cNvSpPr>
          <p:nvPr userDrawn="1"/>
        </p:nvSpPr>
        <p:spPr>
          <a:xfrm>
            <a:off x="458641" y="1506435"/>
            <a:ext cx="12902184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.13</a:t>
            </a:r>
          </a:p>
        </p:txBody>
      </p:sp>
    </p:spTree>
    <p:custDataLst>
      <p:custData r:id="rId13"/>
    </p:custDataLst>
    <p:extLst>
      <p:ext uri="{BB962C8B-B14F-4D97-AF65-F5344CB8AC3E}">
        <p14:creationId xmlns:p14="http://schemas.microsoft.com/office/powerpoint/2010/main" val="391288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82" r:id="rId2"/>
    <p:sldLayoutId id="2147483876" r:id="rId3"/>
    <p:sldLayoutId id="2147483937" r:id="rId4"/>
    <p:sldLayoutId id="2147483938" r:id="rId5"/>
    <p:sldLayoutId id="2147483939" r:id="rId6"/>
    <p:sldLayoutId id="2147483940" r:id="rId7"/>
    <p:sldLayoutId id="2147483978" r:id="rId8"/>
    <p:sldLayoutId id="2147483979" r:id="rId9"/>
    <p:sldLayoutId id="2147483980" r:id="rId10"/>
    <p:sldLayoutId id="2147483981" r:id="rId11"/>
  </p:sldLayoutIdLst>
  <p:hf hdr="0"/>
  <p:txStyles>
    <p:titleStyle>
      <a:lvl1pPr algn="l" defTabSz="1005821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1" i="0" kern="1200">
          <a:solidFill>
            <a:srgbClr val="5847F5"/>
          </a:solidFill>
          <a:latin typeface="Aptos ExtraBold" panose="020B00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2877" indent="-182877" algn="l" defTabSz="100582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System Font Regular"/>
        <a:buChar char="■"/>
        <a:tabLst/>
        <a:defRPr sz="1400" b="0" kern="1200">
          <a:solidFill>
            <a:schemeClr val="tx1"/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1pPr>
      <a:lvl2pPr marL="402328" indent="-219452" algn="l" defTabSz="100582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System Font Regular"/>
        <a:buChar char="—"/>
        <a:tabLst/>
        <a:defRPr sz="1400" kern="1200">
          <a:solidFill>
            <a:schemeClr val="tx1"/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2pPr>
      <a:lvl3pPr marL="576061" indent="-173733" algn="l" defTabSz="100582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System Font Regular"/>
        <a:buChar char="○"/>
        <a:tabLst/>
        <a:defRPr sz="1400" kern="1200">
          <a:solidFill>
            <a:schemeClr val="tx1"/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3pPr>
      <a:lvl4pPr marL="749793" indent="-173733" algn="l" defTabSz="100582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System Font Regular"/>
        <a:buChar char="○"/>
        <a:tabLst/>
        <a:defRPr sz="1400" kern="1200">
          <a:solidFill>
            <a:schemeClr val="tx1"/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4pPr>
      <a:lvl5pPr marL="923526" indent="-173733" algn="l" defTabSz="1005821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Font typeface="System Font Regular"/>
        <a:buChar char="○"/>
        <a:tabLst/>
        <a:defRPr sz="1400" kern="1200">
          <a:solidFill>
            <a:schemeClr val="tx1"/>
          </a:solidFill>
          <a:latin typeface="Aptos" panose="020B0004020202020204" pitchFamily="34" charset="0"/>
          <a:ea typeface="+mn-ea"/>
          <a:cs typeface="Calibri" panose="020F0502020204030204" pitchFamily="34" charset="0"/>
        </a:defRPr>
      </a:lvl5pPr>
      <a:lvl6pPr marL="801673" marR="0" indent="-139697" algn="l" defTabSz="1005821" rtl="0" eaLnBrk="1" fontAlgn="auto" latinLnBrk="0" hangingPunct="1">
        <a:lnSpc>
          <a:spcPct val="110000"/>
        </a:lnSpc>
        <a:spcBef>
          <a:spcPts val="550"/>
        </a:spcBef>
        <a:spcAft>
          <a:spcPts val="0"/>
        </a:spcAft>
        <a:buClrTx/>
        <a:buSzTx/>
        <a:buFont typeface="System Font Regular"/>
        <a:buChar char="–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035030" indent="-171447" algn="l" defTabSz="1005821" rtl="0" eaLnBrk="1" latinLnBrk="0" hangingPunct="1">
        <a:lnSpc>
          <a:spcPct val="110000"/>
        </a:lnSpc>
        <a:spcBef>
          <a:spcPts val="550"/>
        </a:spcBef>
        <a:buFont typeface="System Font Regular"/>
        <a:buChar char="–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3771828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738" indent="-251455" algn="l" defTabSz="1005821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2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10" algn="l" defTabSz="100582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21" algn="l" defTabSz="100582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31" algn="l" defTabSz="100582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42" algn="l" defTabSz="100582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2" algn="l" defTabSz="100582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62" algn="l" defTabSz="100582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72" algn="l" defTabSz="100582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83" algn="l" defTabSz="100582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2" userDrawn="1">
          <p15:clr>
            <a:srgbClr val="A4A3A4"/>
          </p15:clr>
        </p15:guide>
        <p15:guide id="2" pos="286" userDrawn="1">
          <p15:clr>
            <a:srgbClr val="A4A3A4"/>
          </p15:clr>
        </p15:guide>
        <p15:guide id="3" pos="8560" userDrawn="1">
          <p15:clr>
            <a:srgbClr val="A4A3A4"/>
          </p15:clr>
        </p15:guide>
        <p15:guide id="4" pos="8415" userDrawn="1">
          <p15:clr>
            <a:srgbClr val="A4A3A4"/>
          </p15:clr>
        </p15:guide>
        <p15:guide id="5" pos="1520" userDrawn="1">
          <p15:clr>
            <a:srgbClr val="A4A3A4"/>
          </p15:clr>
        </p15:guide>
        <p15:guide id="6" pos="1666" userDrawn="1">
          <p15:clr>
            <a:srgbClr val="A4A3A4"/>
          </p15:clr>
        </p15:guide>
        <p15:guide id="7" pos="2898" userDrawn="1">
          <p15:clr>
            <a:srgbClr val="A4A3A4"/>
          </p15:clr>
        </p15:guide>
        <p15:guide id="8" pos="3042" userDrawn="1">
          <p15:clr>
            <a:srgbClr val="A4A3A4"/>
          </p15:clr>
        </p15:guide>
        <p15:guide id="9" pos="7182" userDrawn="1">
          <p15:clr>
            <a:srgbClr val="A4A3A4"/>
          </p15:clr>
        </p15:guide>
        <p15:guide id="10" pos="7038" userDrawn="1">
          <p15:clr>
            <a:srgbClr val="A4A3A4"/>
          </p15:clr>
        </p15:guide>
        <p15:guide id="11" pos="5802" userDrawn="1">
          <p15:clr>
            <a:srgbClr val="A4A3A4"/>
          </p15:clr>
        </p15:guide>
        <p15:guide id="12" pos="5656" userDrawn="1">
          <p15:clr>
            <a:srgbClr val="A4A3A4"/>
          </p15:clr>
        </p15:guide>
        <p15:guide id="13" pos="4280" userDrawn="1">
          <p15:clr>
            <a:srgbClr val="A4A3A4"/>
          </p15:clr>
        </p15:guide>
        <p15:guide id="14" pos="4424" userDrawn="1">
          <p15:clr>
            <a:srgbClr val="A4A3A4"/>
          </p15:clr>
        </p15:guide>
        <p15:guide id="15" orient="horz" pos="144" userDrawn="1">
          <p15:clr>
            <a:srgbClr val="A4A3A4"/>
          </p15:clr>
        </p15:guide>
        <p15:guide id="16" orient="horz" pos="288" userDrawn="1">
          <p15:clr>
            <a:srgbClr val="A4A3A4"/>
          </p15:clr>
        </p15:guide>
        <p15:guide id="17" orient="horz" pos="866" userDrawn="1">
          <p15:clr>
            <a:srgbClr val="A4A3A4"/>
          </p15:clr>
        </p15:guide>
        <p15:guide id="18" orient="horz" pos="945" userDrawn="1">
          <p15:clr>
            <a:srgbClr val="A4A3A4"/>
          </p15:clr>
        </p15:guide>
        <p15:guide id="19" orient="horz" pos="1147" userDrawn="1">
          <p15:clr>
            <a:srgbClr val="A4A3A4"/>
          </p15:clr>
        </p15:guide>
        <p15:guide id="20" orient="horz" pos="1427" userDrawn="1">
          <p15:clr>
            <a:srgbClr val="A4A3A4"/>
          </p15:clr>
        </p15:guide>
        <p15:guide id="21" orient="horz" pos="4392" userDrawn="1">
          <p15:clr>
            <a:srgbClr val="A4A3A4"/>
          </p15:clr>
        </p15:guide>
        <p15:guide id="22" orient="horz" pos="4608" userDrawn="1">
          <p15:clr>
            <a:srgbClr val="A4A3A4"/>
          </p15:clr>
        </p15:guide>
        <p15:guide id="23" orient="horz" pos="4752" userDrawn="1">
          <p15:clr>
            <a:srgbClr val="A4A3A4"/>
          </p15:clr>
        </p15:guide>
        <p15:guide id="24" orient="horz" pos="431" userDrawn="1">
          <p15:clr>
            <a:srgbClr val="A4A3A4"/>
          </p15:clr>
        </p15:guide>
        <p15:guide id="25" orient="horz" pos="129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01FDE99-10EE-79FD-7996-55E20EEB75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Insert project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AB648-F3D0-E003-90AB-B99628790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287" y="6494754"/>
            <a:ext cx="1147305" cy="370768"/>
          </a:xfrm>
          <a:noFill/>
        </p:spPr>
        <p:txBody>
          <a:bodyPr lIns="108000" rIns="108000" anchor="ctr"/>
          <a:lstStyle/>
          <a:p>
            <a:pPr algn="ctr"/>
            <a:r>
              <a:rPr lang="en-BE" dirty="0"/>
              <a:t>02/02/2025</a:t>
            </a:r>
          </a:p>
        </p:txBody>
      </p:sp>
    </p:spTree>
    <p:extLst>
      <p:ext uri="{BB962C8B-B14F-4D97-AF65-F5344CB8AC3E}">
        <p14:creationId xmlns:p14="http://schemas.microsoft.com/office/powerpoint/2010/main" val="309927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CB193-B9DB-D333-6099-FE805D2E8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07EBEE-E243-CE08-86BD-EE3168EF3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4848464"/>
          </a:xfrm>
        </p:spPr>
        <p:txBody>
          <a:bodyPr/>
          <a:lstStyle/>
          <a:p>
            <a:r>
              <a:rPr lang="en-US" dirty="0"/>
              <a:t>List major milestones, including stakeholder review stages.</a:t>
            </a:r>
          </a:p>
        </p:txBody>
      </p:sp>
    </p:spTree>
    <p:extLst>
      <p:ext uri="{BB962C8B-B14F-4D97-AF65-F5344CB8AC3E}">
        <p14:creationId xmlns:p14="http://schemas.microsoft.com/office/powerpoint/2010/main" val="26073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E19C7-A1E6-64A0-E715-01360B1D9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1424E-F933-73B0-B087-24AA7FF9F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</p:spPr>
        <p:txBody>
          <a:bodyPr/>
          <a:lstStyle/>
          <a:p>
            <a:fld id="{495CDFE8-06BB-8C4A-81DE-67EF32F50FC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34EF18-A9BE-D8A7-FC02-BCE2CCD57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833878"/>
            <a:ext cx="12901612" cy="5138422"/>
          </a:xfrm>
        </p:spPr>
        <p:txBody>
          <a:bodyPr/>
          <a:lstStyle/>
          <a:p>
            <a:r>
              <a:rPr lang="en-US" dirty="0"/>
              <a:t>Include any other relevant details.</a:t>
            </a:r>
          </a:p>
        </p:txBody>
      </p:sp>
    </p:spTree>
    <p:extLst>
      <p:ext uri="{BB962C8B-B14F-4D97-AF65-F5344CB8AC3E}">
        <p14:creationId xmlns:p14="http://schemas.microsoft.com/office/powerpoint/2010/main" val="96019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106BA-D685-EEE9-64A5-2591CA126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CDFE8-06BB-8C4A-81DE-67EF32F50F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9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54A625-6278-DCCE-5BB7-035A4E2C1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CDFE8-06BB-8C4A-81DE-67EF32F50FC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2E32-B6D5-7F79-6E80-24F035051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Provide a concise summary of the project in 2-3 sentences.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Example: "Create a testimonial video series breaking down the impact new healthcare policy changes for small business owners"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EDC6C-5138-F1FE-7298-C91927E822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Explain the context and motivation behind this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problem are we trying to solve?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opportunity are we addressing?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99323-9FC2-F248-431A-CD211D426C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List specific goals this project should achieve.</a:t>
            </a:r>
          </a:p>
        </p:txBody>
      </p:sp>
    </p:spTree>
    <p:extLst>
      <p:ext uri="{BB962C8B-B14F-4D97-AF65-F5344CB8AC3E}">
        <p14:creationId xmlns:p14="http://schemas.microsoft.com/office/powerpoint/2010/main" val="413400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504CC-41F6-FB4E-7D61-A3234A204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CDFE8-06BB-8C4A-81DE-67EF32F50F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30B902-2A4B-7AAB-3F2A-6CEA93838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Describe your main audience in detail - include relevant demographics, knowledge level, and context.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29E7C7-8C6E-E82D-544D-DEB9C76AD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List any additional audiences that 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305709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1914B-8E34-D8E4-5981-996432FD1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</p:spPr>
        <p:txBody>
          <a:bodyPr/>
          <a:lstStyle/>
          <a:p>
            <a:fld id="{495CDFE8-06BB-8C4A-81DE-67EF32F50FC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E45ADB-26DA-976D-DF2F-BAB2E789D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should the audience think or understand after engaging with this content?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Example: “Connect policy decisions to real business impact”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A18241-DECE-1228-4CAD-3DBEAD4E9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emotional response should this content evoke?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Example: “Care about what business owners are going through”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A0BAB9-BC52-B72A-0475-2B67A6E2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action(s) should the audience take after engaging with this content?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Example: “Visit the campaign website to explore the data and research”</a:t>
            </a:r>
          </a:p>
        </p:txBody>
      </p:sp>
    </p:spTree>
    <p:extLst>
      <p:ext uri="{BB962C8B-B14F-4D97-AF65-F5344CB8AC3E}">
        <p14:creationId xmlns:p14="http://schemas.microsoft.com/office/powerpoint/2010/main" val="347389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40C75-54CF-7A54-FC7F-7E2A7D3D9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CDFE8-06BB-8C4A-81DE-67EF32F50FC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6A8C8A-C374-488B-E539-58F6F9F5E9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List a channel where this will be used.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9F5B93-5650-6899-2ED4-3D97DEAAC1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List a channel where this will be used.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B7DDF0-CF7C-04AC-CA11-ADCF30E45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List a channel where this will be used.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FBC0E7-E2F5-19FB-4CBA-87F48A8A6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Specify any requirements or constraints for this channel.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5070D8-834C-257D-4ADD-720BF2D49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Specify any requirements or constraints for this channel.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E58588-213C-63F5-5D63-87558F8FA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Specify any requirements or constraints for this channel.</a:t>
            </a:r>
          </a:p>
        </p:txBody>
      </p:sp>
    </p:spTree>
    <p:extLst>
      <p:ext uri="{BB962C8B-B14F-4D97-AF65-F5344CB8AC3E}">
        <p14:creationId xmlns:p14="http://schemas.microsoft.com/office/powerpoint/2010/main" val="45339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49BFDD-2786-8602-6C33-45F2B9C8B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CDFE8-06BB-8C4A-81DE-67EF32F50F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041A63-D6D0-9388-62D0-00E5C9634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Bullet point list of the main points that must be communicated.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DDA00C-87BF-D338-A886-E4FC5D4A60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Provide relevant policy background information. You can also point to external sources or documents.</a:t>
            </a:r>
          </a:p>
        </p:txBody>
      </p:sp>
    </p:spTree>
    <p:extLst>
      <p:ext uri="{BB962C8B-B14F-4D97-AF65-F5344CB8AC3E}">
        <p14:creationId xmlns:p14="http://schemas.microsoft.com/office/powerpoint/2010/main" val="296916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BAF55-EFE7-152C-A2BA-DFA0EFCD0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76E69-FA24-70F7-1D37-7D8A38F92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</p:spPr>
        <p:txBody>
          <a:bodyPr/>
          <a:lstStyle/>
          <a:p>
            <a:fld id="{495CDFE8-06BB-8C4A-81DE-67EF32F50FC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444A3F-7373-7437-4266-FC38E11BB7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4848464"/>
          </a:xfrm>
        </p:spPr>
        <p:txBody>
          <a:bodyPr/>
          <a:lstStyle/>
          <a:p>
            <a:r>
              <a:rPr lang="en-US" dirty="0"/>
              <a:t>Describe the desired tone of voice of the communication.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E9AB52-F17C-5770-5B2E-468D95259D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3422" y="2122564"/>
            <a:ext cx="6195390" cy="4848464"/>
          </a:xfrm>
        </p:spPr>
        <p:txBody>
          <a:bodyPr/>
          <a:lstStyle/>
          <a:p>
            <a:r>
              <a:rPr lang="en-US" dirty="0"/>
              <a:t>Provide examples of similar work you like/dislike and explain why. You can also point to external sources or documents.</a:t>
            </a:r>
          </a:p>
          <a:p>
            <a:r>
              <a:rPr lang="en-US" dirty="0"/>
              <a:t>Don’t forget to reference any existing brand guidelines and provide access to relevant brand assets (logo files, fonts, templates, images, …).</a:t>
            </a:r>
          </a:p>
        </p:txBody>
      </p:sp>
    </p:spTree>
    <p:extLst>
      <p:ext uri="{BB962C8B-B14F-4D97-AF65-F5344CB8AC3E}">
        <p14:creationId xmlns:p14="http://schemas.microsoft.com/office/powerpoint/2010/main" val="263582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B8A25-932A-7017-7645-1EDB8A6C5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2405A-94DC-5DBB-9F40-45AEE1170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01613" y="6971028"/>
            <a:ext cx="457200" cy="338328"/>
          </a:xfrm>
        </p:spPr>
        <p:txBody>
          <a:bodyPr/>
          <a:lstStyle/>
          <a:p>
            <a:fld id="{495CDFE8-06BB-8C4A-81DE-67EF32F50FC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B30EE-F418-F8AB-C85B-28C94E7A5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122564"/>
            <a:ext cx="6195390" cy="3075294"/>
          </a:xfrm>
        </p:spPr>
        <p:txBody>
          <a:bodyPr/>
          <a:lstStyle/>
          <a:p>
            <a:r>
              <a:rPr lang="en-US" dirty="0"/>
              <a:t>List major milestones, including stakeholder review stages.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140DBA-935C-42AA-5624-C5D37D3980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3422" y="2122564"/>
            <a:ext cx="6195390" cy="2047867"/>
          </a:xfrm>
        </p:spPr>
        <p:txBody>
          <a:bodyPr/>
          <a:lstStyle/>
          <a:p>
            <a:r>
              <a:rPr lang="en-US" dirty="0"/>
              <a:t>Detail the approval workflow and key stakeholders involved.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D07EEA-35F8-5264-8865-E5F328265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3422" y="4923160"/>
            <a:ext cx="6195390" cy="2047867"/>
          </a:xfrm>
        </p:spPr>
        <p:txBody>
          <a:bodyPr/>
          <a:lstStyle/>
          <a:p>
            <a:r>
              <a:rPr lang="en-US"/>
              <a:t>Specify budget constraints if applicable.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87815B-44CE-86E5-3034-2FF4FAC52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5957619"/>
            <a:ext cx="6195390" cy="1014681"/>
          </a:xfrm>
        </p:spPr>
        <p:txBody>
          <a:bodyPr/>
          <a:lstStyle/>
          <a:p>
            <a:r>
              <a:rPr lang="en-US" dirty="0"/>
              <a:t>Specify the ultimate deadline for project completion.</a:t>
            </a:r>
          </a:p>
        </p:txBody>
      </p:sp>
    </p:spTree>
    <p:extLst>
      <p:ext uri="{BB962C8B-B14F-4D97-AF65-F5344CB8AC3E}">
        <p14:creationId xmlns:p14="http://schemas.microsoft.com/office/powerpoint/2010/main" val="305726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TI Colors">
      <a:dk1>
        <a:srgbClr val="000000"/>
      </a:dk1>
      <a:lt1>
        <a:srgbClr val="FFFFFF"/>
      </a:lt1>
      <a:dk2>
        <a:srgbClr val="003763"/>
      </a:dk2>
      <a:lt2>
        <a:srgbClr val="FFFFFF"/>
      </a:lt2>
      <a:accent1>
        <a:srgbClr val="003763"/>
      </a:accent1>
      <a:accent2>
        <a:srgbClr val="0067B1"/>
      </a:accent2>
      <a:accent3>
        <a:srgbClr val="00C9D4"/>
      </a:accent3>
      <a:accent4>
        <a:srgbClr val="AFB2B3"/>
      </a:accent4>
      <a:accent5>
        <a:srgbClr val="1BB680"/>
      </a:accent5>
      <a:accent6>
        <a:srgbClr val="008FBE"/>
      </a:accent6>
      <a:hlink>
        <a:srgbClr val="71B7E4"/>
      </a:hlink>
      <a:folHlink>
        <a:srgbClr val="E152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ogo Corporate Blue">
      <a:srgbClr val="003863"/>
    </a:custClr>
    <a:custClr name="Medium Blue">
      <a:srgbClr val="0066B0"/>
    </a:custClr>
    <a:custClr name="Light Teal Blue">
      <a:srgbClr val="00C9D4"/>
    </a:custClr>
    <a:custClr name="Medium Gray">
      <a:srgbClr val="AFB2B3"/>
    </a:custClr>
    <a:custClr name="Green">
      <a:srgbClr val="1BB680"/>
    </a:custClr>
    <a:custClr name="Teal Blue">
      <a:srgbClr val="008FBF"/>
    </a:custClr>
    <a:custClr name="Slate">
      <a:srgbClr val="5781A6"/>
    </a:custClr>
    <a:custClr name="Text Gray">
      <a:srgbClr val="595A5C"/>
    </a:custClr>
    <a:custClr name="Black">
      <a:srgbClr val="000000"/>
    </a:custClr>
    <a:custClr name="Background Gray">
      <a:srgbClr val="F5F5F7"/>
    </a:custClr>
    <a:custClr name="Box Outline Gray">
      <a:srgbClr val="CFD1D1"/>
    </a:custClr>
    <a:custClr name="Tangerine">
      <a:srgbClr val="E0503D"/>
    </a:custClr>
  </a:custClrLst>
  <a:extLst>
    <a:ext uri="{05A4C25C-085E-4340-85A3-A5531E510DB2}">
      <thm15:themeFamily xmlns:thm15="http://schemas.microsoft.com/office/thememl/2012/main" name="FTI Consulting PowerPoint Template - Widescreen.potx" id="{2A3F49BB-F7D3-49E3-886F-0BE90AE63C55}" vid="{3C892D52-B9E5-488C-91CA-EF2898BC21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item1.xml><?xml version="1.0" encoding="utf-8"?>
<XMLData PageSize="Widescreen"/>
</file>

<file path=customXml/item10.xml><?xml version="1.0" encoding="utf-8"?>
<XMLData LayoutName="ThreeColumnContentPane_KeyMessage"/>
</file>

<file path=customXml/item11.xml><?xml version="1.0" encoding="utf-8"?>
<XMLData LayoutName="SingleColumnPane_KeyMessage_Subheader"/>
</file>

<file path=customXml/item12.xml><?xml version="1.0" encoding="utf-8"?>
<XMLData LayoutName="Blank"/>
</file>

<file path=customXml/item13.xml><?xml version="1.0" encoding="utf-8"?>
<XMLData LayoutName="SingleBioWithoutPhoto"/>
</file>

<file path=customXml/item14.xml><?xml version="1.0" encoding="utf-8"?>
<XMLData LayoutName="ThreeColumnContentPane_KeyMessage"/>
</file>

<file path=customXml/item15.xml><?xml version="1.0" encoding="utf-8"?>
<XMLData LayoutName="SingleBioWithPhoto"/>
</file>

<file path=customXml/item16.xml><?xml version="1.0" encoding="utf-8"?>
<XMLData LayoutName="Blank_KeyMessage_Subheader"/>
</file>

<file path=customXml/item17.xml><?xml version="1.0" encoding="utf-8"?>
<XMLData LayoutName="Single_Row_KeyMessage_Subheader"/>
</file>

<file path=customXml/item18.xml><?xml version="1.0" encoding="utf-8"?>
<XMLData LayoutName="ThreeColumnContentPane_KeyMessage_Subheader"/>
</file>

<file path=customXml/item19.xml><?xml version="1.0" encoding="utf-8"?>
<XMLData LayoutName="BoxCoverPageWithImageWithLogo"/>
</file>

<file path=customXml/item2.xml><?xml version="1.0" encoding="utf-8"?>
<XMLData LayoutName="SingleColumnPane_KeyMessage"/>
</file>

<file path=customXml/item20.xml><?xml version="1.0" encoding="utf-8"?>
<XMLData LayoutName="ThreeColumnContentPane_Subheader"/>
</file>

<file path=customXml/item21.xml><?xml version="1.0" encoding="utf-8"?>
<XMLData LayoutName="Blank"/>
</file>

<file path=customXml/item22.xml><?xml version="1.0" encoding="utf-8"?>
<XMLData LayoutName="SingleColumnPane_KeyMessage"/>
</file>

<file path=customXml/item23.xml><?xml version="1.0" encoding="utf-8"?>
<XMLData LayoutName="SectionDividerWithoutImage"/>
</file>

<file path=customXml/item24.xml><?xml version="1.0" encoding="utf-8"?>
<XMLData LayoutName="Blank_KeyMessage"/>
</file>

<file path=customXml/item25.xml><?xml version="1.0" encoding="utf-8"?>
<XMLData LayoutName="Blank"/>
</file>

<file path=customXml/item26.xml><?xml version="1.0" encoding="utf-8"?>
<XMLData LayoutName="CoverPageWithImage"/>
</file>

<file path=customXml/item27.xml><?xml version="1.0" encoding="utf-8"?>
<XMLData LayoutName="Blank"/>
</file>

<file path=customXml/item28.xml><?xml version="1.0" encoding="utf-8"?>
<XMLData LayoutName="TwoColumns_KeyMessage_Subheader"/>
</file>

<file path=customXml/item29.xml><?xml version="1.0" encoding="utf-8"?>
<XMLData LayoutName="SingleColumnPane"/>
</file>

<file path=customXml/item3.xml><?xml version="1.0" encoding="utf-8"?>
<XMLData LayoutName="Single_Row_Subheader"/>
</file>

<file path=customXml/item30.xml><?xml version="1.0" encoding="utf-8"?>
<XMLData LayoutName="TwoColumnContentPane_KeyMessage"/>
</file>

<file path=customXml/item31.xml><?xml version="1.0" encoding="utf-8"?>
<XMLData LayoutName="TwoRows_KeyMessage_Subheader"/>
</file>

<file path=customXml/item32.xml><?xml version="1.0" encoding="utf-8"?>
<XMLData LayoutName="TwoColumnsWithChart"/>
</file>

<file path=customXml/item33.xml><?xml version="1.0" encoding="utf-8"?>
<XMLData LayoutName="Blank"/>
</file>

<file path=customXml/item34.xml><?xml version="1.0" encoding="utf-8"?>
<XMLData LayoutName="ThreeColumnContentPane_KeyMessage_Subheader"/>
</file>

<file path=customXml/item35.xml><?xml version="1.0" encoding="utf-8"?>
<XMLData LayoutName="Blank"/>
</file>

<file path=customXml/item36.xml><?xml version="1.0" encoding="utf-8"?>
<XMLData LayoutName="TwoRows_KeyMessage"/>
</file>

<file path=customXml/item37.xml><?xml version="1.0" encoding="utf-8"?>
<XMLData LayoutName="Blank"/>
</file>

<file path=customXml/item38.xml><?xml version="1.0" encoding="utf-8"?>
<XMLData LayoutName="TwoColumnTableOfContents"/>
</file>

<file path=customXml/item39.xml><?xml version="1.0" encoding="utf-8"?>
<XMLData LayoutName="SingleColumnPane"/>
</file>

<file path=customXml/item4.xml><?xml version="1.0" encoding="utf-8"?>
<XMLData LayoutName="Transition1"/>
</file>

<file path=customXml/item40.xml><?xml version="1.0" encoding="utf-8"?>
<XMLData LayoutName="ThreeBoxesCombinedRight"/>
</file>

<file path=customXml/item41.xml><?xml version="1.0" encoding="utf-8"?>
<XMLData LayoutName="ThreeBoxesCombinedRight_Subheader"/>
</file>

<file path=customXml/item42.xml><?xml version="1.0" encoding="utf-8"?>
<XMLData LayoutName="TableOfContents"/>
</file>

<file path=customXml/item43.xml><?xml version="1.0" encoding="utf-8"?>
<XMLData LayoutName="TwoRows"/>
</file>

<file path=customXml/item44.xml><?xml version="1.0" encoding="utf-8"?>
<XMLData LayoutName="Blank_KeyMessage"/>
</file>

<file path=customXml/item45.xml><?xml version="1.0" encoding="utf-8"?>
<XMLData LayoutName="ThreeBoxesCombinedRight_Subheader"/>
</file>

<file path=customXml/item46.xml><?xml version="1.0" encoding="utf-8"?>
<XMLData LayoutName="ThreeColumnContentPane"/>
</file>

<file path=customXml/item47.xml><?xml version="1.0" encoding="utf-8"?>
<XMLData LayoutName="SingleCaseStudy"/>
</file>

<file path=customXml/item48.xml><?xml version="1.0" encoding="utf-8"?>
<XMLData LayoutName="CaseStudy4"/>
</file>

<file path=customXml/item49.xml><?xml version="1.0" encoding="utf-8"?>
<XMLData LayoutName="SingleBioWithoutPhoto"/>
</file>

<file path=customXml/item5.xml><?xml version="1.0" encoding="utf-8"?>
<XMLData LayoutName="TwoColumnTableOfContents"/>
</file>

<file path=customXml/item50.xml><?xml version="1.0" encoding="utf-8"?>
<XMLData LayoutName="SingleColumnPane"/>
</file>

<file path=customXml/item51.xml><?xml version="1.0" encoding="utf-8"?>
<XMLData LayoutName="TwoColumnContentPane"/>
</file>

<file path=customXml/item52.xml><?xml version="1.0" encoding="utf-8"?>
<XMLData LayoutName="CoverPageWithImage"/>
</file>

<file path=customXml/item53.xml><?xml version="1.0" encoding="utf-8"?>
<XMLData LayoutName="SingleColumnPane_Subheader"/>
</file>

<file path=customXml/item54.xml><?xml version="1.0" encoding="utf-8"?>
<XMLData LayoutName="Blank"/>
</file>

<file path=customXml/item55.xml><?xml version="1.0" encoding="utf-8"?>
<XMLData LayoutName="Blank_KeyMessage"/>
</file>

<file path=customXml/item56.xml><?xml version="1.0" encoding="utf-8"?>
<XMLData LayoutName="SingleCaseStudy"/>
</file>

<file path=customXml/item57.xml><?xml version="1.0" encoding="utf-8"?>
<XMLData LayoutName="TableOfContents"/>
</file>

<file path=customXml/item58.xml><?xml version="1.0" encoding="utf-8"?>
<XMLData LayoutName="Blank"/>
</file>

<file path=customXml/item59.xml><?xml version="1.0" encoding="utf-8"?>
<XMLData LayoutName="TableOfContents"/>
</file>

<file path=customXml/item6.xml><?xml version="1.0" encoding="utf-8"?>
<XMLData LayoutName="SingleColumnPane_KeyMessage_Subheader"/>
</file>

<file path=customXml/item60.xml><?xml version="1.0" encoding="utf-8"?>
<XMLData LayoutName="TwoCaseStudies"/>
</file>

<file path=customXml/item61.xml><?xml version="1.0" encoding="utf-8"?>
<XMLData LayoutName="Blank"/>
</file>

<file path=customXml/item62.xml><?xml version="1.0" encoding="utf-8"?>
<XMLData LayoutName="TwoColumnContentPane_KeyMessage"/>
</file>

<file path=customXml/item63.xml><?xml version="1.0" encoding="utf-8"?>
<XMLData LayoutName="BoxCoverPageWithImageWithoutLogo"/>
</file>

<file path=customXml/item64.xml><?xml version="1.0" encoding="utf-8"?>
<XMLData LayoutName="Blank"/>
</file>

<file path=customXml/item65.xml><?xml version="1.0" encoding="utf-8"?>
<XMLData LayoutName="SingleCaseStudy"/>
</file>

<file path=customXml/item66.xml><?xml version="1.0" encoding="utf-8"?>
<XMLData LayoutName="CoverPageWithImage"/>
</file>

<file path=customXml/item67.xml><?xml version="1.0" encoding="utf-8"?>
<XMLData LayoutName="SingleCaseStudy"/>
</file>

<file path=customXml/item68.xml><?xml version="1.0" encoding="utf-8"?>
<XMLData LayoutName="Blank_KeyMessage"/>
</file>

<file path=customXml/item69.xml><?xml version="1.0" encoding="utf-8"?>
<XMLData LayoutName="TwoColumnContentPane"/>
</file>

<file path=customXml/item7.xml><?xml version="1.0" encoding="utf-8"?>
<XMLData LayoutName="TransitionSlides"/>
</file>

<file path=customXml/item70.xml><?xml version="1.0" encoding="utf-8"?>
<XMLData LayoutName="ThreeBoxesCombinedLeft_KeyMessage_Subheader"/>
</file>

<file path=customXml/item71.xml><?xml version="1.0" encoding="utf-8"?>
<XMLData LayoutName="SingleColumnPane"/>
</file>

<file path=customXml/item72.xml><?xml version="1.0" encoding="utf-8"?>
<XMLData LayoutName="ThreeColumnContentPane_Subheader"/>
</file>

<file path=customXml/item73.xml><?xml version="1.0" encoding="utf-8"?>
<XMLData LayoutName="Transition2"/>
</file>

<file path=customXml/item74.xml><?xml version="1.0" encoding="utf-8"?>
<XMLData LayoutName="SingleBioWithoutPhoto"/>
</file>

<file path=customXml/item75.xml><?xml version="1.0" encoding="utf-8"?>
<XMLData LayoutName="ThreeBoxesCombinedRight"/>
</file>

<file path=customXml/item76.xml><?xml version="1.0" encoding="utf-8"?>
<XMLData LayoutName="SingleBioWithPhoto"/>
</file>

<file path=customXml/item77.xml><?xml version="1.0" encoding="utf-8"?>
<XMLData PageSize="Widescreen"/>
</file>

<file path=customXml/item78.xml><?xml version="1.0" encoding="utf-8"?>
<XMLData LayoutName="Transition2"/>
</file>

<file path=customXml/item79.xml><?xml version="1.0" encoding="utf-8"?>
<XMLData LayoutName="CoverPageWithImage"/>
</file>

<file path=customXml/item8.xml><?xml version="1.0" encoding="utf-8"?>
<XMLData LayoutName="SingleColumnPane_Subheader"/>
</file>

<file path=customXml/item80.xml><?xml version="1.0" encoding="utf-8"?>
<XMLData LayoutName="ThreeBoxesCombinedLeft_KeyMessage_Subheader"/>
</file>

<file path=customXml/item81.xml><?xml version="1.0" encoding="utf-8"?>
<XMLData LayoutName="TwoRows"/>
</file>

<file path=customXml/item82.xml><?xml version="1.0" encoding="utf-8"?>
<XMLData LayoutName="Single_Row_KeyMessage_Subheader"/>
</file>

<file path=customXml/item83.xml><?xml version="1.0" encoding="utf-8"?>
<XMLData LayoutName="Blank_KeyMessage_Subheader"/>
</file>

<file path=customXml/item84.xml><?xml version="1.0" encoding="utf-8"?>
<XMLData LayoutName="SingleBioWithPhoto"/>
</file>

<file path=customXml/item85.xml><?xml version="1.0" encoding="utf-8"?>
<XMLData LayoutName="Blank"/>
</file>

<file path=customXml/item86.xml><?xml version="1.0" encoding="utf-8"?>
<XMLData LayoutName="Single_Row_Subheader"/>
</file>

<file path=customXml/item87.xml><?xml version="1.0" encoding="utf-8"?>
<XMLData LayoutName="TableOfContents"/>
</file>

<file path=customXml/item88.xml><?xml version="1.0" encoding="utf-8"?>
<XMLData LayoutName="CoverPageWithImage"/>
</file>

<file path=customXml/item89.xml><?xml version="1.0" encoding="utf-8"?>
<XMLData LayoutName="TransitionSlides"/>
</file>

<file path=customXml/item9.xml><?xml version="1.0" encoding="utf-8"?>
<XMLData LayoutName="TwoRows_KeyMessage"/>
</file>

<file path=customXml/item90.xml><?xml version="1.0" encoding="utf-8"?>
<XMLData LayoutName="TwoRows_KeyMessage"/>
</file>

<file path=customXml/itemProps1.xml><?xml version="1.0" encoding="utf-8"?>
<ds:datastoreItem xmlns:ds="http://schemas.openxmlformats.org/officeDocument/2006/customXml" ds:itemID="{2262A7A2-FCFB-447B-A6DF-2852008EC6B1}">
  <ds:schemaRefs/>
</ds:datastoreItem>
</file>

<file path=customXml/itemProps10.xml><?xml version="1.0" encoding="utf-8"?>
<ds:datastoreItem xmlns:ds="http://schemas.openxmlformats.org/officeDocument/2006/customXml" ds:itemID="{2A7B25BF-F9AB-4D8A-B14D-C3A0482726BC}">
  <ds:schemaRefs/>
</ds:datastoreItem>
</file>

<file path=customXml/itemProps11.xml><?xml version="1.0" encoding="utf-8"?>
<ds:datastoreItem xmlns:ds="http://schemas.openxmlformats.org/officeDocument/2006/customXml" ds:itemID="{BE3076C2-9C80-48DB-AE59-24CD98ACBDC0}">
  <ds:schemaRefs/>
</ds:datastoreItem>
</file>

<file path=customXml/itemProps12.xml><?xml version="1.0" encoding="utf-8"?>
<ds:datastoreItem xmlns:ds="http://schemas.openxmlformats.org/officeDocument/2006/customXml" ds:itemID="{C3F8CBB7-A12C-4E5B-8ED3-E054DCC8AA9E}">
  <ds:schemaRefs/>
</ds:datastoreItem>
</file>

<file path=customXml/itemProps13.xml><?xml version="1.0" encoding="utf-8"?>
<ds:datastoreItem xmlns:ds="http://schemas.openxmlformats.org/officeDocument/2006/customXml" ds:itemID="{8358F6C8-1E32-4FF0-9683-746B3C14249D}">
  <ds:schemaRefs/>
</ds:datastoreItem>
</file>

<file path=customXml/itemProps14.xml><?xml version="1.0" encoding="utf-8"?>
<ds:datastoreItem xmlns:ds="http://schemas.openxmlformats.org/officeDocument/2006/customXml" ds:itemID="{C1F7AC02-AE3F-4736-B4EF-8E4DD81BF1BD}">
  <ds:schemaRefs/>
</ds:datastoreItem>
</file>

<file path=customXml/itemProps15.xml><?xml version="1.0" encoding="utf-8"?>
<ds:datastoreItem xmlns:ds="http://schemas.openxmlformats.org/officeDocument/2006/customXml" ds:itemID="{4B93BCFA-8716-4DC4-B884-D862D4374CA5}">
  <ds:schemaRefs/>
</ds:datastoreItem>
</file>

<file path=customXml/itemProps16.xml><?xml version="1.0" encoding="utf-8"?>
<ds:datastoreItem xmlns:ds="http://schemas.openxmlformats.org/officeDocument/2006/customXml" ds:itemID="{7800D698-7433-476B-8186-3EEACE67A36F}">
  <ds:schemaRefs/>
</ds:datastoreItem>
</file>

<file path=customXml/itemProps17.xml><?xml version="1.0" encoding="utf-8"?>
<ds:datastoreItem xmlns:ds="http://schemas.openxmlformats.org/officeDocument/2006/customXml" ds:itemID="{FE3FAFA9-95D9-4252-93D8-AD1FCAC11CAF}">
  <ds:schemaRefs/>
</ds:datastoreItem>
</file>

<file path=customXml/itemProps18.xml><?xml version="1.0" encoding="utf-8"?>
<ds:datastoreItem xmlns:ds="http://schemas.openxmlformats.org/officeDocument/2006/customXml" ds:itemID="{E6162850-3F52-4CD2-8186-C9D9DDDAE32A}">
  <ds:schemaRefs/>
</ds:datastoreItem>
</file>

<file path=customXml/itemProps19.xml><?xml version="1.0" encoding="utf-8"?>
<ds:datastoreItem xmlns:ds="http://schemas.openxmlformats.org/officeDocument/2006/customXml" ds:itemID="{D3AD6512-CC9B-403A-B384-0D3FF833D38C}">
  <ds:schemaRefs/>
</ds:datastoreItem>
</file>

<file path=customXml/itemProps2.xml><?xml version="1.0" encoding="utf-8"?>
<ds:datastoreItem xmlns:ds="http://schemas.openxmlformats.org/officeDocument/2006/customXml" ds:itemID="{ACA269BC-490C-42AB-B8B1-649C039A2926}">
  <ds:schemaRefs/>
</ds:datastoreItem>
</file>

<file path=customXml/itemProps20.xml><?xml version="1.0" encoding="utf-8"?>
<ds:datastoreItem xmlns:ds="http://schemas.openxmlformats.org/officeDocument/2006/customXml" ds:itemID="{0874ABB9-37A5-44E9-A3FB-60AF898405BB}">
  <ds:schemaRefs/>
</ds:datastoreItem>
</file>

<file path=customXml/itemProps21.xml><?xml version="1.0" encoding="utf-8"?>
<ds:datastoreItem xmlns:ds="http://schemas.openxmlformats.org/officeDocument/2006/customXml" ds:itemID="{5D82BD07-DB1E-4A4F-B8F1-7B67FF773011}">
  <ds:schemaRefs/>
</ds:datastoreItem>
</file>

<file path=customXml/itemProps22.xml><?xml version="1.0" encoding="utf-8"?>
<ds:datastoreItem xmlns:ds="http://schemas.openxmlformats.org/officeDocument/2006/customXml" ds:itemID="{9F59EBD6-41FE-4FA2-84D8-DD476AD04DF7}">
  <ds:schemaRefs/>
</ds:datastoreItem>
</file>

<file path=customXml/itemProps23.xml><?xml version="1.0" encoding="utf-8"?>
<ds:datastoreItem xmlns:ds="http://schemas.openxmlformats.org/officeDocument/2006/customXml" ds:itemID="{7119CB31-7E95-4768-A63F-828D190AC0DE}">
  <ds:schemaRefs/>
</ds:datastoreItem>
</file>

<file path=customXml/itemProps24.xml><?xml version="1.0" encoding="utf-8"?>
<ds:datastoreItem xmlns:ds="http://schemas.openxmlformats.org/officeDocument/2006/customXml" ds:itemID="{3FDE705C-8684-4A1A-B968-7B00B2EE37A7}">
  <ds:schemaRefs/>
</ds:datastoreItem>
</file>

<file path=customXml/itemProps25.xml><?xml version="1.0" encoding="utf-8"?>
<ds:datastoreItem xmlns:ds="http://schemas.openxmlformats.org/officeDocument/2006/customXml" ds:itemID="{2BAC494E-41DD-4CE1-9331-4847936DA2BC}">
  <ds:schemaRefs/>
</ds:datastoreItem>
</file>

<file path=customXml/itemProps26.xml><?xml version="1.0" encoding="utf-8"?>
<ds:datastoreItem xmlns:ds="http://schemas.openxmlformats.org/officeDocument/2006/customXml" ds:itemID="{C36E036A-365E-474C-B238-4F5989D891BB}">
  <ds:schemaRefs/>
</ds:datastoreItem>
</file>

<file path=customXml/itemProps27.xml><?xml version="1.0" encoding="utf-8"?>
<ds:datastoreItem xmlns:ds="http://schemas.openxmlformats.org/officeDocument/2006/customXml" ds:itemID="{2C42CF6B-46AD-4218-A726-15E11E355510}">
  <ds:schemaRefs/>
</ds:datastoreItem>
</file>

<file path=customXml/itemProps28.xml><?xml version="1.0" encoding="utf-8"?>
<ds:datastoreItem xmlns:ds="http://schemas.openxmlformats.org/officeDocument/2006/customXml" ds:itemID="{7BDBEFD1-EDDC-421B-BAA2-B90F20187BDD}">
  <ds:schemaRefs/>
</ds:datastoreItem>
</file>

<file path=customXml/itemProps29.xml><?xml version="1.0" encoding="utf-8"?>
<ds:datastoreItem xmlns:ds="http://schemas.openxmlformats.org/officeDocument/2006/customXml" ds:itemID="{E865BE40-D3E1-4200-9835-B8445D8AE902}">
  <ds:schemaRefs/>
</ds:datastoreItem>
</file>

<file path=customXml/itemProps3.xml><?xml version="1.0" encoding="utf-8"?>
<ds:datastoreItem xmlns:ds="http://schemas.openxmlformats.org/officeDocument/2006/customXml" ds:itemID="{F6478686-B14B-4177-A758-E649459A6F8B}">
  <ds:schemaRefs/>
</ds:datastoreItem>
</file>

<file path=customXml/itemProps30.xml><?xml version="1.0" encoding="utf-8"?>
<ds:datastoreItem xmlns:ds="http://schemas.openxmlformats.org/officeDocument/2006/customXml" ds:itemID="{6C5A3525-F5A1-4E5E-9C7F-41A835002A13}">
  <ds:schemaRefs/>
</ds:datastoreItem>
</file>

<file path=customXml/itemProps31.xml><?xml version="1.0" encoding="utf-8"?>
<ds:datastoreItem xmlns:ds="http://schemas.openxmlformats.org/officeDocument/2006/customXml" ds:itemID="{D317D84D-C298-41D1-8D2C-8C8E588EA9C8}">
  <ds:schemaRefs/>
</ds:datastoreItem>
</file>

<file path=customXml/itemProps32.xml><?xml version="1.0" encoding="utf-8"?>
<ds:datastoreItem xmlns:ds="http://schemas.openxmlformats.org/officeDocument/2006/customXml" ds:itemID="{C914EEAE-D80F-4BD4-93B9-5C6B9007A49A}">
  <ds:schemaRefs/>
</ds:datastoreItem>
</file>

<file path=customXml/itemProps33.xml><?xml version="1.0" encoding="utf-8"?>
<ds:datastoreItem xmlns:ds="http://schemas.openxmlformats.org/officeDocument/2006/customXml" ds:itemID="{B630C216-5325-41A4-B80A-174A988E5248}">
  <ds:schemaRefs/>
</ds:datastoreItem>
</file>

<file path=customXml/itemProps34.xml><?xml version="1.0" encoding="utf-8"?>
<ds:datastoreItem xmlns:ds="http://schemas.openxmlformats.org/officeDocument/2006/customXml" ds:itemID="{7911D350-FF70-4FFF-9CCE-09D623817232}">
  <ds:schemaRefs/>
</ds:datastoreItem>
</file>

<file path=customXml/itemProps35.xml><?xml version="1.0" encoding="utf-8"?>
<ds:datastoreItem xmlns:ds="http://schemas.openxmlformats.org/officeDocument/2006/customXml" ds:itemID="{24ABC69D-3260-4344-80E5-1D9DEC0041D5}">
  <ds:schemaRefs/>
</ds:datastoreItem>
</file>

<file path=customXml/itemProps36.xml><?xml version="1.0" encoding="utf-8"?>
<ds:datastoreItem xmlns:ds="http://schemas.openxmlformats.org/officeDocument/2006/customXml" ds:itemID="{C5FACED8-ED68-4A77-8B06-866C822F0436}">
  <ds:schemaRefs/>
</ds:datastoreItem>
</file>

<file path=customXml/itemProps37.xml><?xml version="1.0" encoding="utf-8"?>
<ds:datastoreItem xmlns:ds="http://schemas.openxmlformats.org/officeDocument/2006/customXml" ds:itemID="{4CDFA71F-071C-41F3-AB27-63BA23056FB0}">
  <ds:schemaRefs/>
</ds:datastoreItem>
</file>

<file path=customXml/itemProps38.xml><?xml version="1.0" encoding="utf-8"?>
<ds:datastoreItem xmlns:ds="http://schemas.openxmlformats.org/officeDocument/2006/customXml" ds:itemID="{E8175ED6-915E-4C5F-A9D4-6238D6D34413}">
  <ds:schemaRefs/>
</ds:datastoreItem>
</file>

<file path=customXml/itemProps39.xml><?xml version="1.0" encoding="utf-8"?>
<ds:datastoreItem xmlns:ds="http://schemas.openxmlformats.org/officeDocument/2006/customXml" ds:itemID="{833FF2CD-CEE2-4E90-95DB-D28D08448BE3}">
  <ds:schemaRefs/>
</ds:datastoreItem>
</file>

<file path=customXml/itemProps4.xml><?xml version="1.0" encoding="utf-8"?>
<ds:datastoreItem xmlns:ds="http://schemas.openxmlformats.org/officeDocument/2006/customXml" ds:itemID="{D6404016-BEBE-4E63-832B-D809C25CAB19}">
  <ds:schemaRefs/>
</ds:datastoreItem>
</file>

<file path=customXml/itemProps40.xml><?xml version="1.0" encoding="utf-8"?>
<ds:datastoreItem xmlns:ds="http://schemas.openxmlformats.org/officeDocument/2006/customXml" ds:itemID="{1378B52E-5F98-44F6-8C7C-4BE0FC097121}">
  <ds:schemaRefs/>
</ds:datastoreItem>
</file>

<file path=customXml/itemProps41.xml><?xml version="1.0" encoding="utf-8"?>
<ds:datastoreItem xmlns:ds="http://schemas.openxmlformats.org/officeDocument/2006/customXml" ds:itemID="{C3EC4CF3-1061-44DE-A2F5-574B8EE97EF6}">
  <ds:schemaRefs/>
</ds:datastoreItem>
</file>

<file path=customXml/itemProps42.xml><?xml version="1.0" encoding="utf-8"?>
<ds:datastoreItem xmlns:ds="http://schemas.openxmlformats.org/officeDocument/2006/customXml" ds:itemID="{7E6DCBC9-92DC-4847-AEA8-638542DA645A}">
  <ds:schemaRefs/>
</ds:datastoreItem>
</file>

<file path=customXml/itemProps43.xml><?xml version="1.0" encoding="utf-8"?>
<ds:datastoreItem xmlns:ds="http://schemas.openxmlformats.org/officeDocument/2006/customXml" ds:itemID="{E239B215-4652-45E5-802C-BDC24CB2195D}">
  <ds:schemaRefs/>
</ds:datastoreItem>
</file>

<file path=customXml/itemProps44.xml><?xml version="1.0" encoding="utf-8"?>
<ds:datastoreItem xmlns:ds="http://schemas.openxmlformats.org/officeDocument/2006/customXml" ds:itemID="{AA7899E6-1018-4A0D-88EE-782874CF27EF}">
  <ds:schemaRefs/>
</ds:datastoreItem>
</file>

<file path=customXml/itemProps45.xml><?xml version="1.0" encoding="utf-8"?>
<ds:datastoreItem xmlns:ds="http://schemas.openxmlformats.org/officeDocument/2006/customXml" ds:itemID="{3FE4C10A-1A88-44C5-9FD1-DB360F23FA9A}">
  <ds:schemaRefs/>
</ds:datastoreItem>
</file>

<file path=customXml/itemProps46.xml><?xml version="1.0" encoding="utf-8"?>
<ds:datastoreItem xmlns:ds="http://schemas.openxmlformats.org/officeDocument/2006/customXml" ds:itemID="{33424249-1BFC-4922-9E92-EA1846E2A7C1}">
  <ds:schemaRefs/>
</ds:datastoreItem>
</file>

<file path=customXml/itemProps47.xml><?xml version="1.0" encoding="utf-8"?>
<ds:datastoreItem xmlns:ds="http://schemas.openxmlformats.org/officeDocument/2006/customXml" ds:itemID="{4DDF6499-AF9E-4D20-A68D-64B4194F88CF}">
  <ds:schemaRefs/>
</ds:datastoreItem>
</file>

<file path=customXml/itemProps48.xml><?xml version="1.0" encoding="utf-8"?>
<ds:datastoreItem xmlns:ds="http://schemas.openxmlformats.org/officeDocument/2006/customXml" ds:itemID="{2720981C-AE1B-4B91-A421-D9BDBF48102A}">
  <ds:schemaRefs/>
</ds:datastoreItem>
</file>

<file path=customXml/itemProps49.xml><?xml version="1.0" encoding="utf-8"?>
<ds:datastoreItem xmlns:ds="http://schemas.openxmlformats.org/officeDocument/2006/customXml" ds:itemID="{27AAA311-9D7A-42AF-85F1-EC86D093B15E}">
  <ds:schemaRefs/>
</ds:datastoreItem>
</file>

<file path=customXml/itemProps5.xml><?xml version="1.0" encoding="utf-8"?>
<ds:datastoreItem xmlns:ds="http://schemas.openxmlformats.org/officeDocument/2006/customXml" ds:itemID="{A4CCDAEE-5D99-4EAE-9F9E-59D3503840EF}">
  <ds:schemaRefs/>
</ds:datastoreItem>
</file>

<file path=customXml/itemProps50.xml><?xml version="1.0" encoding="utf-8"?>
<ds:datastoreItem xmlns:ds="http://schemas.openxmlformats.org/officeDocument/2006/customXml" ds:itemID="{90211201-5268-4792-86AA-52B085442C41}">
  <ds:schemaRefs/>
</ds:datastoreItem>
</file>

<file path=customXml/itemProps51.xml><?xml version="1.0" encoding="utf-8"?>
<ds:datastoreItem xmlns:ds="http://schemas.openxmlformats.org/officeDocument/2006/customXml" ds:itemID="{822E7538-1F31-4DF9-AEC1-344069172A52}">
  <ds:schemaRefs/>
</ds:datastoreItem>
</file>

<file path=customXml/itemProps52.xml><?xml version="1.0" encoding="utf-8"?>
<ds:datastoreItem xmlns:ds="http://schemas.openxmlformats.org/officeDocument/2006/customXml" ds:itemID="{0A3CF776-342D-4BB5-A066-98F59EBCE521}">
  <ds:schemaRefs/>
</ds:datastoreItem>
</file>

<file path=customXml/itemProps53.xml><?xml version="1.0" encoding="utf-8"?>
<ds:datastoreItem xmlns:ds="http://schemas.openxmlformats.org/officeDocument/2006/customXml" ds:itemID="{2CF6E762-6F97-4C80-9573-462B2EECF520}">
  <ds:schemaRefs/>
</ds:datastoreItem>
</file>

<file path=customXml/itemProps54.xml><?xml version="1.0" encoding="utf-8"?>
<ds:datastoreItem xmlns:ds="http://schemas.openxmlformats.org/officeDocument/2006/customXml" ds:itemID="{DCF25B25-093A-4F62-A462-5F11FDE57361}">
  <ds:schemaRefs/>
</ds:datastoreItem>
</file>

<file path=customXml/itemProps55.xml><?xml version="1.0" encoding="utf-8"?>
<ds:datastoreItem xmlns:ds="http://schemas.openxmlformats.org/officeDocument/2006/customXml" ds:itemID="{DB721F5F-7E86-4F12-9F95-E39335CBBC40}">
  <ds:schemaRefs/>
</ds:datastoreItem>
</file>

<file path=customXml/itemProps56.xml><?xml version="1.0" encoding="utf-8"?>
<ds:datastoreItem xmlns:ds="http://schemas.openxmlformats.org/officeDocument/2006/customXml" ds:itemID="{B479AD59-A68D-42C0-BF6E-AEB4922DEF74}">
  <ds:schemaRefs/>
</ds:datastoreItem>
</file>

<file path=customXml/itemProps57.xml><?xml version="1.0" encoding="utf-8"?>
<ds:datastoreItem xmlns:ds="http://schemas.openxmlformats.org/officeDocument/2006/customXml" ds:itemID="{42A22D81-9A58-4B48-AAAC-A11346CF49B8}">
  <ds:schemaRefs/>
</ds:datastoreItem>
</file>

<file path=customXml/itemProps58.xml><?xml version="1.0" encoding="utf-8"?>
<ds:datastoreItem xmlns:ds="http://schemas.openxmlformats.org/officeDocument/2006/customXml" ds:itemID="{CFD23E1D-E9BB-4B7F-A292-D4248B990DE8}">
  <ds:schemaRefs/>
</ds:datastoreItem>
</file>

<file path=customXml/itemProps59.xml><?xml version="1.0" encoding="utf-8"?>
<ds:datastoreItem xmlns:ds="http://schemas.openxmlformats.org/officeDocument/2006/customXml" ds:itemID="{A129418B-F32D-4906-BE3C-CEA7AB84FF08}">
  <ds:schemaRefs/>
</ds:datastoreItem>
</file>

<file path=customXml/itemProps6.xml><?xml version="1.0" encoding="utf-8"?>
<ds:datastoreItem xmlns:ds="http://schemas.openxmlformats.org/officeDocument/2006/customXml" ds:itemID="{6A3D06E0-469F-4EEE-A1E4-9DD05BC11006}">
  <ds:schemaRefs/>
</ds:datastoreItem>
</file>

<file path=customXml/itemProps60.xml><?xml version="1.0" encoding="utf-8"?>
<ds:datastoreItem xmlns:ds="http://schemas.openxmlformats.org/officeDocument/2006/customXml" ds:itemID="{E9F43D2D-4109-47BF-8E4A-77CC655429B4}">
  <ds:schemaRefs/>
</ds:datastoreItem>
</file>

<file path=customXml/itemProps61.xml><?xml version="1.0" encoding="utf-8"?>
<ds:datastoreItem xmlns:ds="http://schemas.openxmlformats.org/officeDocument/2006/customXml" ds:itemID="{B407694D-9301-42B2-B01D-E86C1EF66AED}">
  <ds:schemaRefs/>
</ds:datastoreItem>
</file>

<file path=customXml/itemProps62.xml><?xml version="1.0" encoding="utf-8"?>
<ds:datastoreItem xmlns:ds="http://schemas.openxmlformats.org/officeDocument/2006/customXml" ds:itemID="{13BF06C6-1022-4FF0-B9B2-3EE0923CBB12}">
  <ds:schemaRefs/>
</ds:datastoreItem>
</file>

<file path=customXml/itemProps63.xml><?xml version="1.0" encoding="utf-8"?>
<ds:datastoreItem xmlns:ds="http://schemas.openxmlformats.org/officeDocument/2006/customXml" ds:itemID="{F7D46AC1-346F-4754-912D-0126484CF5F3}">
  <ds:schemaRefs/>
</ds:datastoreItem>
</file>

<file path=customXml/itemProps64.xml><?xml version="1.0" encoding="utf-8"?>
<ds:datastoreItem xmlns:ds="http://schemas.openxmlformats.org/officeDocument/2006/customXml" ds:itemID="{6E56AE1C-930E-4E3A-82AC-162E3404D634}">
  <ds:schemaRefs/>
</ds:datastoreItem>
</file>

<file path=customXml/itemProps65.xml><?xml version="1.0" encoding="utf-8"?>
<ds:datastoreItem xmlns:ds="http://schemas.openxmlformats.org/officeDocument/2006/customXml" ds:itemID="{5E234F50-9D51-4175-B28F-8F56CA3AEE77}">
  <ds:schemaRefs/>
</ds:datastoreItem>
</file>

<file path=customXml/itemProps66.xml><?xml version="1.0" encoding="utf-8"?>
<ds:datastoreItem xmlns:ds="http://schemas.openxmlformats.org/officeDocument/2006/customXml" ds:itemID="{EE7AA549-EF39-46DA-8BB5-B3C73640523E}">
  <ds:schemaRefs/>
</ds:datastoreItem>
</file>

<file path=customXml/itemProps67.xml><?xml version="1.0" encoding="utf-8"?>
<ds:datastoreItem xmlns:ds="http://schemas.openxmlformats.org/officeDocument/2006/customXml" ds:itemID="{16CC3415-E53E-4834-9020-2E23E78472A9}">
  <ds:schemaRefs/>
</ds:datastoreItem>
</file>

<file path=customXml/itemProps68.xml><?xml version="1.0" encoding="utf-8"?>
<ds:datastoreItem xmlns:ds="http://schemas.openxmlformats.org/officeDocument/2006/customXml" ds:itemID="{0824CF77-5AA5-4D4D-B62B-A38BA6B7D1E9}">
  <ds:schemaRefs/>
</ds:datastoreItem>
</file>

<file path=customXml/itemProps69.xml><?xml version="1.0" encoding="utf-8"?>
<ds:datastoreItem xmlns:ds="http://schemas.openxmlformats.org/officeDocument/2006/customXml" ds:itemID="{007FB303-00DC-49DD-813B-4760E9BDC4F9}">
  <ds:schemaRefs/>
</ds:datastoreItem>
</file>

<file path=customXml/itemProps7.xml><?xml version="1.0" encoding="utf-8"?>
<ds:datastoreItem xmlns:ds="http://schemas.openxmlformats.org/officeDocument/2006/customXml" ds:itemID="{D179A6BD-2872-425F-9B78-9EC2E46DF6D5}">
  <ds:schemaRefs/>
</ds:datastoreItem>
</file>

<file path=customXml/itemProps70.xml><?xml version="1.0" encoding="utf-8"?>
<ds:datastoreItem xmlns:ds="http://schemas.openxmlformats.org/officeDocument/2006/customXml" ds:itemID="{11CDF1BB-E9FB-4984-9251-4C839E00CDE8}">
  <ds:schemaRefs/>
</ds:datastoreItem>
</file>

<file path=customXml/itemProps71.xml><?xml version="1.0" encoding="utf-8"?>
<ds:datastoreItem xmlns:ds="http://schemas.openxmlformats.org/officeDocument/2006/customXml" ds:itemID="{8FF1595E-5ECC-4499-BEED-EFC4CF4EDE18}">
  <ds:schemaRefs/>
</ds:datastoreItem>
</file>

<file path=customXml/itemProps72.xml><?xml version="1.0" encoding="utf-8"?>
<ds:datastoreItem xmlns:ds="http://schemas.openxmlformats.org/officeDocument/2006/customXml" ds:itemID="{B0AF5AB7-DCD6-4433-8602-32242B24137E}">
  <ds:schemaRefs/>
</ds:datastoreItem>
</file>

<file path=customXml/itemProps73.xml><?xml version="1.0" encoding="utf-8"?>
<ds:datastoreItem xmlns:ds="http://schemas.openxmlformats.org/officeDocument/2006/customXml" ds:itemID="{F18A3061-BB7A-41FD-A6ED-FA32709D08B4}">
  <ds:schemaRefs/>
</ds:datastoreItem>
</file>

<file path=customXml/itemProps74.xml><?xml version="1.0" encoding="utf-8"?>
<ds:datastoreItem xmlns:ds="http://schemas.openxmlformats.org/officeDocument/2006/customXml" ds:itemID="{17F4DA5F-D83F-4E24-A5E2-E52642E2673A}">
  <ds:schemaRefs/>
</ds:datastoreItem>
</file>

<file path=customXml/itemProps75.xml><?xml version="1.0" encoding="utf-8"?>
<ds:datastoreItem xmlns:ds="http://schemas.openxmlformats.org/officeDocument/2006/customXml" ds:itemID="{A299B382-6B76-4D1A-B0BD-EF54E888DC04}">
  <ds:schemaRefs/>
</ds:datastoreItem>
</file>

<file path=customXml/itemProps76.xml><?xml version="1.0" encoding="utf-8"?>
<ds:datastoreItem xmlns:ds="http://schemas.openxmlformats.org/officeDocument/2006/customXml" ds:itemID="{5BBCABEF-B034-4CFC-8324-FB5461F4D76D}">
  <ds:schemaRefs/>
</ds:datastoreItem>
</file>

<file path=customXml/itemProps77.xml><?xml version="1.0" encoding="utf-8"?>
<ds:datastoreItem xmlns:ds="http://schemas.openxmlformats.org/officeDocument/2006/customXml" ds:itemID="{2BD39569-7132-434A-9FD5-5C56F150746E}">
  <ds:schemaRefs/>
</ds:datastoreItem>
</file>

<file path=customXml/itemProps78.xml><?xml version="1.0" encoding="utf-8"?>
<ds:datastoreItem xmlns:ds="http://schemas.openxmlformats.org/officeDocument/2006/customXml" ds:itemID="{01B011EA-E926-4420-9D40-154D2DA8DEB9}">
  <ds:schemaRefs/>
</ds:datastoreItem>
</file>

<file path=customXml/itemProps79.xml><?xml version="1.0" encoding="utf-8"?>
<ds:datastoreItem xmlns:ds="http://schemas.openxmlformats.org/officeDocument/2006/customXml" ds:itemID="{0ABAFB3E-76A8-4EEB-AA17-444ABA6FCB6D}">
  <ds:schemaRefs/>
</ds:datastoreItem>
</file>

<file path=customXml/itemProps8.xml><?xml version="1.0" encoding="utf-8"?>
<ds:datastoreItem xmlns:ds="http://schemas.openxmlformats.org/officeDocument/2006/customXml" ds:itemID="{BDD17599-9870-43D1-87C1-6AA47B8DBDD8}">
  <ds:schemaRefs/>
</ds:datastoreItem>
</file>

<file path=customXml/itemProps80.xml><?xml version="1.0" encoding="utf-8"?>
<ds:datastoreItem xmlns:ds="http://schemas.openxmlformats.org/officeDocument/2006/customXml" ds:itemID="{095972A7-41EF-4B75-AEEB-3E9E1CE40028}">
  <ds:schemaRefs/>
</ds:datastoreItem>
</file>

<file path=customXml/itemProps81.xml><?xml version="1.0" encoding="utf-8"?>
<ds:datastoreItem xmlns:ds="http://schemas.openxmlformats.org/officeDocument/2006/customXml" ds:itemID="{D0EBF496-5C64-4E67-A697-FE6A419A5DDC}">
  <ds:schemaRefs/>
</ds:datastoreItem>
</file>

<file path=customXml/itemProps82.xml><?xml version="1.0" encoding="utf-8"?>
<ds:datastoreItem xmlns:ds="http://schemas.openxmlformats.org/officeDocument/2006/customXml" ds:itemID="{C80BB9C7-34B6-4749-B5CC-D203A9EE4605}">
  <ds:schemaRefs/>
</ds:datastoreItem>
</file>

<file path=customXml/itemProps83.xml><?xml version="1.0" encoding="utf-8"?>
<ds:datastoreItem xmlns:ds="http://schemas.openxmlformats.org/officeDocument/2006/customXml" ds:itemID="{81B89857-56A3-4079-9148-F23E1814B00E}">
  <ds:schemaRefs/>
</ds:datastoreItem>
</file>

<file path=customXml/itemProps84.xml><?xml version="1.0" encoding="utf-8"?>
<ds:datastoreItem xmlns:ds="http://schemas.openxmlformats.org/officeDocument/2006/customXml" ds:itemID="{F4D71A94-6481-444F-A569-791345E62CF4}">
  <ds:schemaRefs/>
</ds:datastoreItem>
</file>

<file path=customXml/itemProps85.xml><?xml version="1.0" encoding="utf-8"?>
<ds:datastoreItem xmlns:ds="http://schemas.openxmlformats.org/officeDocument/2006/customXml" ds:itemID="{AA2D1BE9-AA13-D044-B14E-DC67C7601AC6}">
  <ds:schemaRefs/>
</ds:datastoreItem>
</file>

<file path=customXml/itemProps86.xml><?xml version="1.0" encoding="utf-8"?>
<ds:datastoreItem xmlns:ds="http://schemas.openxmlformats.org/officeDocument/2006/customXml" ds:itemID="{075A5798-48E9-40B7-B880-3EB75A1993AF}">
  <ds:schemaRefs/>
</ds:datastoreItem>
</file>

<file path=customXml/itemProps87.xml><?xml version="1.0" encoding="utf-8"?>
<ds:datastoreItem xmlns:ds="http://schemas.openxmlformats.org/officeDocument/2006/customXml" ds:itemID="{548BDA80-8D6C-476E-94DB-75E837ED70AB}">
  <ds:schemaRefs/>
</ds:datastoreItem>
</file>

<file path=customXml/itemProps88.xml><?xml version="1.0" encoding="utf-8"?>
<ds:datastoreItem xmlns:ds="http://schemas.openxmlformats.org/officeDocument/2006/customXml" ds:itemID="{7E6CC9F4-8A2D-874B-9DAE-5481B6219751}">
  <ds:schemaRefs/>
</ds:datastoreItem>
</file>

<file path=customXml/itemProps89.xml><?xml version="1.0" encoding="utf-8"?>
<ds:datastoreItem xmlns:ds="http://schemas.openxmlformats.org/officeDocument/2006/customXml" ds:itemID="{84BACEFF-D2DC-4928-87B2-59915FB565E5}">
  <ds:schemaRefs/>
</ds:datastoreItem>
</file>

<file path=customXml/itemProps9.xml><?xml version="1.0" encoding="utf-8"?>
<ds:datastoreItem xmlns:ds="http://schemas.openxmlformats.org/officeDocument/2006/customXml" ds:itemID="{9C90FD70-7343-41CB-85D4-0BD74A721CEC}">
  <ds:schemaRefs/>
</ds:datastoreItem>
</file>

<file path=customXml/itemProps90.xml><?xml version="1.0" encoding="utf-8"?>
<ds:datastoreItem xmlns:ds="http://schemas.openxmlformats.org/officeDocument/2006/customXml" ds:itemID="{E0A93323-E738-43F6-BA55-8423F3F8E5F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FTI Consulting PowerPoint Template - Widescreen</Template>
  <TotalTime>888</TotalTime>
  <Words>363</Words>
  <Application>Microsoft Macintosh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ExtraBold</vt:lpstr>
      <vt:lpstr>Arial</vt:lpstr>
      <vt:lpstr>Calibri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3gunna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Briefing</dc:title>
  <dc:subject/>
  <dc:creator>Philip Tregunna</dc:creator>
  <cp:keywords/>
  <dc:description/>
  <cp:lastModifiedBy>Tregunna, Philip</cp:lastModifiedBy>
  <cp:revision>73</cp:revision>
  <cp:lastPrinted>2019-09-23T20:27:59Z</cp:lastPrinted>
  <dcterms:created xsi:type="dcterms:W3CDTF">2020-06-02T16:23:05Z</dcterms:created>
  <dcterms:modified xsi:type="dcterms:W3CDTF">2025-02-05T21:26:26Z</dcterms:modified>
  <cp:category/>
</cp:coreProperties>
</file>